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0" r:id="rId3"/>
    <p:sldId id="307" r:id="rId4"/>
    <p:sldId id="303" r:id="rId5"/>
    <p:sldId id="304" r:id="rId6"/>
    <p:sldId id="305" r:id="rId7"/>
    <p:sldId id="306" r:id="rId8"/>
    <p:sldId id="308" r:id="rId9"/>
    <p:sldId id="287" r:id="rId10"/>
    <p:sldId id="309" r:id="rId11"/>
    <p:sldId id="310" r:id="rId12"/>
    <p:sldId id="311" r:id="rId13"/>
    <p:sldId id="315" r:id="rId14"/>
    <p:sldId id="312" r:id="rId15"/>
    <p:sldId id="313" r:id="rId16"/>
    <p:sldId id="314"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43" r:id="rId41"/>
    <p:sldId id="342" r:id="rId42"/>
    <p:sldId id="339" r:id="rId43"/>
    <p:sldId id="340" r:id="rId44"/>
    <p:sldId id="341" r:id="rId45"/>
    <p:sldId id="345" r:id="rId46"/>
    <p:sldId id="344" r:id="rId47"/>
    <p:sldId id="29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3840" userDrawn="1">
          <p15:clr>
            <a:srgbClr val="A4A3A4"/>
          </p15:clr>
        </p15:guide>
        <p15:guide id="3" orient="horz" pos="576" userDrawn="1">
          <p15:clr>
            <a:srgbClr val="A4A3A4"/>
          </p15:clr>
        </p15:guide>
        <p15:guide id="4" orient="horz" pos="2280" userDrawn="1">
          <p15:clr>
            <a:srgbClr val="A4A3A4"/>
          </p15:clr>
        </p15:guide>
        <p15:guide id="5" pos="7296" userDrawn="1">
          <p15:clr>
            <a:srgbClr val="A4A3A4"/>
          </p15:clr>
        </p15:guide>
        <p15:guide id="6"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205"/>
    <a:srgbClr val="DA0505"/>
    <a:srgbClr val="05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1087" autoAdjust="0"/>
  </p:normalViewPr>
  <p:slideViewPr>
    <p:cSldViewPr snapToGrid="0" showGuides="1">
      <p:cViewPr varScale="1">
        <p:scale>
          <a:sx n="68" d="100"/>
          <a:sy n="68" d="100"/>
        </p:scale>
        <p:origin x="846" y="72"/>
      </p:cViewPr>
      <p:guideLst>
        <p:guide orient="horz" pos="3984"/>
        <p:guide pos="3840"/>
        <p:guide orient="horz" pos="576"/>
        <p:guide orient="horz" pos="2280"/>
        <p:guide pos="7296"/>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EFADE-4139-45F5-814C-E416A4BE1EF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ID"/>
        </a:p>
      </dgm:t>
    </dgm:pt>
    <dgm:pt modelId="{47745174-BD0C-46CC-A3B2-2C8F48A1CC8A}">
      <dgm:prSet phldrT="[Text]" custT="1"/>
      <dgm:spPr/>
      <dgm:t>
        <a:bodyPr/>
        <a:lstStyle/>
        <a:p>
          <a:r>
            <a:rPr lang="en-US" sz="1000" dirty="0"/>
            <a:t>OPERAND</a:t>
          </a:r>
          <a:endParaRPr lang="en-ID" sz="1000" dirty="0"/>
        </a:p>
      </dgm:t>
    </dgm:pt>
    <dgm:pt modelId="{50F4938A-FD2D-4D85-8294-53C4391FFE59}" type="sibTrans" cxnId="{6A15EF27-B909-4BA1-B309-DD9D19B0A99B}">
      <dgm:prSet/>
      <dgm:spPr/>
      <dgm:t>
        <a:bodyPr/>
        <a:lstStyle/>
        <a:p>
          <a:endParaRPr lang="en-ID"/>
        </a:p>
      </dgm:t>
    </dgm:pt>
    <dgm:pt modelId="{1E9DE7EE-5557-4FD9-A1E3-6305B3D7F0FA}" type="parTrans" cxnId="{6A15EF27-B909-4BA1-B309-DD9D19B0A99B}">
      <dgm:prSet/>
      <dgm:spPr/>
      <dgm:t>
        <a:bodyPr/>
        <a:lstStyle/>
        <a:p>
          <a:endParaRPr lang="en-ID"/>
        </a:p>
      </dgm:t>
    </dgm:pt>
    <dgm:pt modelId="{E22A0D1D-5CF1-477E-AFD4-94CBC9E08785}">
      <dgm:prSet phldrT="[Text]" custT="1"/>
      <dgm:spPr/>
      <dgm:t>
        <a:bodyPr/>
        <a:lstStyle/>
        <a:p>
          <a:r>
            <a:rPr lang="en-US" sz="1000" dirty="0"/>
            <a:t>INTEGER</a:t>
          </a:r>
          <a:endParaRPr lang="en-ID" sz="1000" dirty="0"/>
        </a:p>
      </dgm:t>
    </dgm:pt>
    <dgm:pt modelId="{3A09128F-E6CD-4A5F-8095-4BEA338B2539}" type="parTrans" cxnId="{B9B6FFC4-519F-4941-8411-82D18FFFB6BE}">
      <dgm:prSet/>
      <dgm:spPr/>
      <dgm:t>
        <a:bodyPr/>
        <a:lstStyle/>
        <a:p>
          <a:endParaRPr lang="en-ID"/>
        </a:p>
      </dgm:t>
    </dgm:pt>
    <dgm:pt modelId="{6E98CFDF-3ABA-446D-8EA9-1564BF30A2C6}" type="sibTrans" cxnId="{B9B6FFC4-519F-4941-8411-82D18FFFB6BE}">
      <dgm:prSet/>
      <dgm:spPr/>
      <dgm:t>
        <a:bodyPr/>
        <a:lstStyle/>
        <a:p>
          <a:endParaRPr lang="en-ID"/>
        </a:p>
      </dgm:t>
    </dgm:pt>
    <dgm:pt modelId="{52B7526C-CB03-4718-8A39-A1DD86106B27}">
      <dgm:prSet phldrT="[Text]" custT="1"/>
      <dgm:spPr/>
      <dgm:t>
        <a:bodyPr/>
        <a:lstStyle/>
        <a:p>
          <a:r>
            <a:rPr lang="en-US" sz="1000" dirty="0"/>
            <a:t>OPERAND</a:t>
          </a:r>
          <a:endParaRPr lang="en-ID" sz="1000" dirty="0"/>
        </a:p>
      </dgm:t>
    </dgm:pt>
    <dgm:pt modelId="{B2932421-0F87-489A-9B0E-38083FFCBE7E}" type="parTrans" cxnId="{BC4E9A75-2CD4-41C1-A591-07E93788B37A}">
      <dgm:prSet/>
      <dgm:spPr/>
      <dgm:t>
        <a:bodyPr/>
        <a:lstStyle/>
        <a:p>
          <a:endParaRPr lang="en-ID"/>
        </a:p>
      </dgm:t>
    </dgm:pt>
    <dgm:pt modelId="{DB9B82CC-4DA4-495A-9A60-ED3551EE2633}" type="sibTrans" cxnId="{BC4E9A75-2CD4-41C1-A591-07E93788B37A}">
      <dgm:prSet/>
      <dgm:spPr/>
      <dgm:t>
        <a:bodyPr/>
        <a:lstStyle/>
        <a:p>
          <a:endParaRPr lang="en-ID"/>
        </a:p>
      </dgm:t>
    </dgm:pt>
    <dgm:pt modelId="{BECEA685-DC30-4ED5-BDE2-C6D431B023DC}">
      <dgm:prSet phldrT="[Text]" custT="1"/>
      <dgm:spPr>
        <a:solidFill>
          <a:prstClr val="white">
            <a:hueOff val="0"/>
            <a:satOff val="0"/>
            <a:lumOff val="0"/>
            <a:alphaOff val="0"/>
          </a:prstClr>
        </a:solidFill>
        <a:ln w="12700" cap="flat" cmpd="sng" algn="ctr">
          <a:solidFill>
            <a:prstClr val="black">
              <a:shade val="80000"/>
              <a:hueOff val="0"/>
              <a:satOff val="0"/>
              <a:lumOff val="0"/>
              <a:alphaOff val="0"/>
            </a:prstClr>
          </a:solid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US" sz="1000" kern="1200" dirty="0">
              <a:solidFill>
                <a:prstClr val="black">
                  <a:hueOff val="0"/>
                  <a:satOff val="0"/>
                  <a:lumOff val="0"/>
                  <a:alphaOff val="0"/>
                </a:prstClr>
              </a:solidFill>
              <a:latin typeface="Calibri Light"/>
              <a:ea typeface="+mn-ea"/>
              <a:cs typeface="+mn-cs"/>
            </a:rPr>
            <a:t>ID</a:t>
          </a:r>
          <a:endParaRPr lang="en-ID" sz="1000" kern="1200" dirty="0">
            <a:solidFill>
              <a:prstClr val="black">
                <a:hueOff val="0"/>
                <a:satOff val="0"/>
                <a:lumOff val="0"/>
                <a:alphaOff val="0"/>
              </a:prstClr>
            </a:solidFill>
            <a:latin typeface="Calibri Light"/>
            <a:ea typeface="+mn-ea"/>
            <a:cs typeface="+mn-cs"/>
          </a:endParaRPr>
        </a:p>
      </dgm:t>
    </dgm:pt>
    <dgm:pt modelId="{99D9617C-A29D-4733-BB21-DD388E721627}" type="parTrans" cxnId="{B98B6770-D249-442F-9143-FA9EA10524EB}">
      <dgm:prSet/>
      <dgm:spPr/>
      <dgm:t>
        <a:bodyPr/>
        <a:lstStyle/>
        <a:p>
          <a:endParaRPr lang="en-ID"/>
        </a:p>
      </dgm:t>
    </dgm:pt>
    <dgm:pt modelId="{64A99633-B6D9-42EB-A484-FE6D2505A5B7}" type="sibTrans" cxnId="{B98B6770-D249-442F-9143-FA9EA10524EB}">
      <dgm:prSet/>
      <dgm:spPr/>
      <dgm:t>
        <a:bodyPr/>
        <a:lstStyle/>
        <a:p>
          <a:endParaRPr lang="en-ID"/>
        </a:p>
      </dgm:t>
    </dgm:pt>
    <dgm:pt modelId="{DE83CDC0-4A33-4289-8070-4CA6859C079F}">
      <dgm:prSet phldrT="[Text]" custT="1"/>
      <dgm:spPr/>
      <dgm:t>
        <a:bodyPr/>
        <a:lstStyle/>
        <a:p>
          <a:r>
            <a:rPr lang="en-US" sz="1000" dirty="0"/>
            <a:t>LETTER</a:t>
          </a:r>
          <a:endParaRPr lang="en-ID" sz="1000" dirty="0"/>
        </a:p>
      </dgm:t>
    </dgm:pt>
    <dgm:pt modelId="{27269A46-378E-4FA4-AC4C-17125A06599F}" type="parTrans" cxnId="{D23837E3-4D31-4FD2-AD73-AFB0BF8ACA80}">
      <dgm:prSet/>
      <dgm:spPr/>
      <dgm:t>
        <a:bodyPr/>
        <a:lstStyle/>
        <a:p>
          <a:endParaRPr lang="en-ID"/>
        </a:p>
      </dgm:t>
    </dgm:pt>
    <dgm:pt modelId="{B7F750F7-73AC-4C7D-A711-288B6557CD38}" type="sibTrans" cxnId="{D23837E3-4D31-4FD2-AD73-AFB0BF8ACA80}">
      <dgm:prSet/>
      <dgm:spPr/>
      <dgm:t>
        <a:bodyPr/>
        <a:lstStyle/>
        <a:p>
          <a:endParaRPr lang="en-ID"/>
        </a:p>
      </dgm:t>
    </dgm:pt>
    <dgm:pt modelId="{AB0649AE-A307-484A-8414-BE5D3749DF93}">
      <dgm:prSet phldrT="[Text]" custT="1"/>
      <dgm:spPr/>
      <dgm:t>
        <a:bodyPr/>
        <a:lstStyle/>
        <a:p>
          <a:r>
            <a:rPr lang="en-US" sz="1000" dirty="0"/>
            <a:t>LIST</a:t>
          </a:r>
          <a:endParaRPr lang="en-ID" sz="1000" dirty="0"/>
        </a:p>
      </dgm:t>
    </dgm:pt>
    <dgm:pt modelId="{D38ADF81-D7EE-469D-9F68-2A7EFCFDDB2B}" type="parTrans" cxnId="{4D5B449C-4136-48EA-9709-BE78A8EC4BC9}">
      <dgm:prSet/>
      <dgm:spPr/>
      <dgm:t>
        <a:bodyPr/>
        <a:lstStyle/>
        <a:p>
          <a:endParaRPr lang="en-ID"/>
        </a:p>
      </dgm:t>
    </dgm:pt>
    <dgm:pt modelId="{2C0FB929-E7FD-46E1-8AF6-58A643DADBF2}" type="sibTrans" cxnId="{4D5B449C-4136-48EA-9709-BE78A8EC4BC9}">
      <dgm:prSet/>
      <dgm:spPr/>
      <dgm:t>
        <a:bodyPr/>
        <a:lstStyle/>
        <a:p>
          <a:endParaRPr lang="en-ID"/>
        </a:p>
      </dgm:t>
    </dgm:pt>
    <dgm:pt modelId="{4408BDED-A442-49D5-88B6-E8D86E229BDD}">
      <dgm:prSet phldrT="[Text]" custT="1"/>
      <dgm:spPr/>
      <dgm:t>
        <a:bodyPr/>
        <a:lstStyle/>
        <a:p>
          <a:r>
            <a:rPr lang="en-US" sz="1000" dirty="0"/>
            <a:t>x</a:t>
          </a:r>
          <a:endParaRPr lang="en-ID" sz="1000" dirty="0"/>
        </a:p>
      </dgm:t>
    </dgm:pt>
    <dgm:pt modelId="{75448631-B885-452B-87F0-966561EFD539}" type="parTrans" cxnId="{06423478-317E-42E6-B601-2F863F3A6C53}">
      <dgm:prSet/>
      <dgm:spPr/>
      <dgm:t>
        <a:bodyPr/>
        <a:lstStyle/>
        <a:p>
          <a:endParaRPr lang="en-ID"/>
        </a:p>
      </dgm:t>
    </dgm:pt>
    <dgm:pt modelId="{BAF1CEB6-3335-4EE7-8DAC-CB778FAC3CF0}" type="sibTrans" cxnId="{06423478-317E-42E6-B601-2F863F3A6C53}">
      <dgm:prSet/>
      <dgm:spPr/>
      <dgm:t>
        <a:bodyPr/>
        <a:lstStyle/>
        <a:p>
          <a:endParaRPr lang="en-ID"/>
        </a:p>
      </dgm:t>
    </dgm:pt>
    <dgm:pt modelId="{A1E214D0-7E77-445F-8C97-7D2D10AD51A4}">
      <dgm:prSet phldrT="[Text]" custT="1"/>
      <dgm:spPr/>
      <dgm:t>
        <a:bodyPr/>
        <a:lstStyle/>
        <a:p>
          <a:r>
            <a:rPr lang="en-US" sz="1000" dirty="0"/>
            <a:t>LETTER</a:t>
          </a:r>
          <a:endParaRPr lang="en-ID" sz="1000" dirty="0"/>
        </a:p>
      </dgm:t>
    </dgm:pt>
    <dgm:pt modelId="{E3548372-9F36-4F27-B78B-FAB104F7E8FB}" type="parTrans" cxnId="{15C2FE77-91AE-4860-8DEA-5789F323DBC9}">
      <dgm:prSet/>
      <dgm:spPr/>
      <dgm:t>
        <a:bodyPr/>
        <a:lstStyle/>
        <a:p>
          <a:endParaRPr lang="en-ID"/>
        </a:p>
      </dgm:t>
    </dgm:pt>
    <dgm:pt modelId="{35C9ADFA-EE02-4D69-B2E6-B20F799C3BBC}" type="sibTrans" cxnId="{15C2FE77-91AE-4860-8DEA-5789F323DBC9}">
      <dgm:prSet/>
      <dgm:spPr/>
      <dgm:t>
        <a:bodyPr/>
        <a:lstStyle/>
        <a:p>
          <a:endParaRPr lang="en-ID"/>
        </a:p>
      </dgm:t>
    </dgm:pt>
    <dgm:pt modelId="{7382FEEC-0DCC-4846-B14D-5C1F7574430C}">
      <dgm:prSet phldrT="[Text]" custT="1"/>
      <dgm:spPr/>
      <dgm:t>
        <a:bodyPr/>
        <a:lstStyle/>
        <a:p>
          <a:r>
            <a:rPr lang="en-US" sz="1000" dirty="0"/>
            <a:t>LIST</a:t>
          </a:r>
          <a:endParaRPr lang="en-ID" sz="1000" dirty="0"/>
        </a:p>
      </dgm:t>
    </dgm:pt>
    <dgm:pt modelId="{BACB9CF8-65CD-4FFF-872B-FCCB03BA8FA0}" type="parTrans" cxnId="{53DC1EDB-6770-41DC-BF41-03F2CA3372C9}">
      <dgm:prSet/>
      <dgm:spPr/>
      <dgm:t>
        <a:bodyPr/>
        <a:lstStyle/>
        <a:p>
          <a:endParaRPr lang="en-ID"/>
        </a:p>
      </dgm:t>
    </dgm:pt>
    <dgm:pt modelId="{F5777794-5B22-4035-8FF4-5EF58D98F71B}" type="sibTrans" cxnId="{53DC1EDB-6770-41DC-BF41-03F2CA3372C9}">
      <dgm:prSet/>
      <dgm:spPr/>
      <dgm:t>
        <a:bodyPr/>
        <a:lstStyle/>
        <a:p>
          <a:endParaRPr lang="en-ID"/>
        </a:p>
      </dgm:t>
    </dgm:pt>
    <dgm:pt modelId="{D8173E5A-5418-4D05-879C-8B91E7BFF61E}">
      <dgm:prSet phldrT="[Text]" custT="1"/>
      <dgm:spPr/>
      <dgm:t>
        <a:bodyPr/>
        <a:lstStyle/>
        <a:p>
          <a:r>
            <a:rPr lang="en-US" sz="1000" dirty="0"/>
            <a:t>y</a:t>
          </a:r>
          <a:endParaRPr lang="en-ID" sz="1000" dirty="0"/>
        </a:p>
      </dgm:t>
    </dgm:pt>
    <dgm:pt modelId="{4C520B1C-7C3F-4E68-BAEF-9D41E6B4FD53}" type="parTrans" cxnId="{5F3EADE7-CB0E-4B96-946E-DA24EC391719}">
      <dgm:prSet/>
      <dgm:spPr/>
      <dgm:t>
        <a:bodyPr/>
        <a:lstStyle/>
        <a:p>
          <a:endParaRPr lang="en-ID"/>
        </a:p>
      </dgm:t>
    </dgm:pt>
    <dgm:pt modelId="{483B8AAD-CD8E-4173-BF51-CA3042819392}" type="sibTrans" cxnId="{5F3EADE7-CB0E-4B96-946E-DA24EC391719}">
      <dgm:prSet/>
      <dgm:spPr/>
      <dgm:t>
        <a:bodyPr/>
        <a:lstStyle/>
        <a:p>
          <a:endParaRPr lang="en-ID"/>
        </a:p>
      </dgm:t>
    </dgm:pt>
    <dgm:pt modelId="{94C6F2C9-9906-4057-A43C-891BE8E1D394}">
      <dgm:prSet phldrT="[Text]" custT="1"/>
      <dgm:spPr/>
      <dgm:t>
        <a:bodyPr/>
        <a:lstStyle/>
        <a:p>
          <a:r>
            <a:rPr lang="en-US" sz="1000" dirty="0"/>
            <a:t>LETTER</a:t>
          </a:r>
          <a:endParaRPr lang="en-ID" sz="1000" dirty="0"/>
        </a:p>
      </dgm:t>
    </dgm:pt>
    <dgm:pt modelId="{9AC85EA2-6843-40DA-B731-A5611DD7476E}" type="parTrans" cxnId="{14808400-1E00-47CA-8790-C0561C71CE4A}">
      <dgm:prSet/>
      <dgm:spPr/>
      <dgm:t>
        <a:bodyPr/>
        <a:lstStyle/>
        <a:p>
          <a:endParaRPr lang="en-ID"/>
        </a:p>
      </dgm:t>
    </dgm:pt>
    <dgm:pt modelId="{314FB4CE-91A6-4134-B93A-3F6120B1EBF6}" type="sibTrans" cxnId="{14808400-1E00-47CA-8790-C0561C71CE4A}">
      <dgm:prSet/>
      <dgm:spPr/>
      <dgm:t>
        <a:bodyPr/>
        <a:lstStyle/>
        <a:p>
          <a:endParaRPr lang="en-ID"/>
        </a:p>
      </dgm:t>
    </dgm:pt>
    <dgm:pt modelId="{11566AA7-B26F-4557-8816-B42963CA5395}">
      <dgm:prSet phldrT="[Text]" custT="1"/>
      <dgm:spPr/>
      <dgm:t>
        <a:bodyPr/>
        <a:lstStyle/>
        <a:p>
          <a:r>
            <a:rPr lang="en-US" sz="1000" dirty="0"/>
            <a:t>LIST</a:t>
          </a:r>
          <a:endParaRPr lang="en-ID" sz="1000" dirty="0"/>
        </a:p>
      </dgm:t>
    </dgm:pt>
    <dgm:pt modelId="{A89E4B2C-053B-4D26-80EF-D7176CEE4B07}" type="parTrans" cxnId="{B033E2F3-EDA5-473A-A178-9EF279BC106C}">
      <dgm:prSet/>
      <dgm:spPr/>
      <dgm:t>
        <a:bodyPr/>
        <a:lstStyle/>
        <a:p>
          <a:endParaRPr lang="en-ID"/>
        </a:p>
      </dgm:t>
    </dgm:pt>
    <dgm:pt modelId="{0107F4FB-C1E1-4C97-9247-D977A409C884}" type="sibTrans" cxnId="{B033E2F3-EDA5-473A-A178-9EF279BC106C}">
      <dgm:prSet/>
      <dgm:spPr/>
      <dgm:t>
        <a:bodyPr/>
        <a:lstStyle/>
        <a:p>
          <a:endParaRPr lang="en-ID"/>
        </a:p>
      </dgm:t>
    </dgm:pt>
    <dgm:pt modelId="{EB50C126-80F7-48CD-BD5B-4E67EAF913CC}">
      <dgm:prSet phldrT="[Text]" custT="1"/>
      <dgm:spPr/>
      <dgm:t>
        <a:bodyPr/>
        <a:lstStyle/>
        <a:p>
          <a:r>
            <a:rPr lang="en-US" sz="1000" dirty="0"/>
            <a:t>z</a:t>
          </a:r>
          <a:endParaRPr lang="en-ID" sz="1000" dirty="0"/>
        </a:p>
      </dgm:t>
    </dgm:pt>
    <dgm:pt modelId="{967F446C-80C4-4485-8A52-76AEF465D563}" type="parTrans" cxnId="{5A78592E-7B52-47F8-8328-C62F5926B4EA}">
      <dgm:prSet/>
      <dgm:spPr/>
      <dgm:t>
        <a:bodyPr/>
        <a:lstStyle/>
        <a:p>
          <a:endParaRPr lang="en-ID"/>
        </a:p>
      </dgm:t>
    </dgm:pt>
    <dgm:pt modelId="{C7721D2C-D66C-454D-8B86-F2ECA4B5C003}" type="sibTrans" cxnId="{5A78592E-7B52-47F8-8328-C62F5926B4EA}">
      <dgm:prSet/>
      <dgm:spPr/>
      <dgm:t>
        <a:bodyPr/>
        <a:lstStyle/>
        <a:p>
          <a:endParaRPr lang="en-ID"/>
        </a:p>
      </dgm:t>
    </dgm:pt>
    <dgm:pt modelId="{B2CBF942-1E66-4D51-B02F-9B666DD555EA}">
      <dgm:prSet phldrT="[Text]" custT="1"/>
      <dgm:spPr/>
      <dgm:t>
        <a:bodyPr/>
        <a:lstStyle/>
        <a:p>
          <a:r>
            <a:rPr lang="en-US" sz="1000" dirty="0"/>
            <a:t>DIT</a:t>
          </a:r>
          <a:endParaRPr lang="en-ID" sz="1000" dirty="0"/>
        </a:p>
      </dgm:t>
    </dgm:pt>
    <dgm:pt modelId="{86AAD168-D53E-4E99-833F-585B4D0D877A}" type="parTrans" cxnId="{6CA18E3A-527C-4701-9407-54746EF5F8E1}">
      <dgm:prSet/>
      <dgm:spPr/>
      <dgm:t>
        <a:bodyPr/>
        <a:lstStyle/>
        <a:p>
          <a:endParaRPr lang="en-ID"/>
        </a:p>
      </dgm:t>
    </dgm:pt>
    <dgm:pt modelId="{CFDABCD1-F748-43B4-9929-B8FDDE71729D}" type="sibTrans" cxnId="{6CA18E3A-527C-4701-9407-54746EF5F8E1}">
      <dgm:prSet/>
      <dgm:spPr/>
      <dgm:t>
        <a:bodyPr/>
        <a:lstStyle/>
        <a:p>
          <a:endParaRPr lang="en-ID"/>
        </a:p>
      </dgm:t>
    </dgm:pt>
    <dgm:pt modelId="{10989470-71E5-4734-B742-981A6E3186E0}">
      <dgm:prSet phldrT="[Text]" custT="1"/>
      <dgm:spPr/>
      <dgm:t>
        <a:bodyPr/>
        <a:lstStyle/>
        <a:p>
          <a:r>
            <a:rPr lang="en-US" sz="1000" dirty="0"/>
            <a:t>DIGIT</a:t>
          </a:r>
          <a:endParaRPr lang="en-ID" sz="1000" dirty="0"/>
        </a:p>
      </dgm:t>
    </dgm:pt>
    <dgm:pt modelId="{AE5632F3-A21C-450F-9566-6C0D3834304C}" type="parTrans" cxnId="{F77A1BFF-C1F2-44A4-996C-73D475A2FC54}">
      <dgm:prSet/>
      <dgm:spPr/>
      <dgm:t>
        <a:bodyPr/>
        <a:lstStyle/>
        <a:p>
          <a:endParaRPr lang="en-ID"/>
        </a:p>
      </dgm:t>
    </dgm:pt>
    <dgm:pt modelId="{0C16620E-CA07-431A-BCAC-D23F951092C5}" type="sibTrans" cxnId="{F77A1BFF-C1F2-44A4-996C-73D475A2FC54}">
      <dgm:prSet/>
      <dgm:spPr/>
      <dgm:t>
        <a:bodyPr/>
        <a:lstStyle/>
        <a:p>
          <a:endParaRPr lang="en-ID"/>
        </a:p>
      </dgm:t>
    </dgm:pt>
    <dgm:pt modelId="{67E51E65-26A8-4871-837C-8C495C755A7E}">
      <dgm:prSet phldrT="[Text]" custT="1"/>
      <dgm:spPr/>
      <dgm:t>
        <a:bodyPr/>
        <a:lstStyle/>
        <a:p>
          <a:r>
            <a:rPr lang="en-US" sz="1000" dirty="0"/>
            <a:t>DIT</a:t>
          </a:r>
          <a:endParaRPr lang="en-ID" sz="1000" dirty="0"/>
        </a:p>
      </dgm:t>
    </dgm:pt>
    <dgm:pt modelId="{B9F596BE-1659-45FD-9575-A8A2A0BF9216}" type="parTrans" cxnId="{4E9832D5-85E3-4188-8FBD-52F2ACDF4435}">
      <dgm:prSet/>
      <dgm:spPr/>
      <dgm:t>
        <a:bodyPr/>
        <a:lstStyle/>
        <a:p>
          <a:endParaRPr lang="en-ID"/>
        </a:p>
      </dgm:t>
    </dgm:pt>
    <dgm:pt modelId="{03510657-57FF-4A54-9EA0-0A095F8332EF}" type="sibTrans" cxnId="{4E9832D5-85E3-4188-8FBD-52F2ACDF4435}">
      <dgm:prSet/>
      <dgm:spPr/>
      <dgm:t>
        <a:bodyPr/>
        <a:lstStyle/>
        <a:p>
          <a:endParaRPr lang="en-ID"/>
        </a:p>
      </dgm:t>
    </dgm:pt>
    <dgm:pt modelId="{80DC0FA8-CBA2-44C0-BDC9-987F819D9518}">
      <dgm:prSet phldrT="[Text]" custT="1"/>
      <dgm:spPr/>
      <dgm:t>
        <a:bodyPr/>
        <a:lstStyle/>
        <a:p>
          <a:r>
            <a:rPr lang="en-US" sz="1000" dirty="0"/>
            <a:t>0</a:t>
          </a:r>
          <a:endParaRPr lang="en-ID" sz="1000" dirty="0"/>
        </a:p>
      </dgm:t>
    </dgm:pt>
    <dgm:pt modelId="{3B9D5FC8-334B-4C93-BE7B-87590BFCC90F}" type="parTrans" cxnId="{1291F4FB-2F96-46C8-AFD0-7D3E7D672DFE}">
      <dgm:prSet/>
      <dgm:spPr/>
      <dgm:t>
        <a:bodyPr/>
        <a:lstStyle/>
        <a:p>
          <a:endParaRPr lang="en-ID"/>
        </a:p>
      </dgm:t>
    </dgm:pt>
    <dgm:pt modelId="{3D57C864-874A-49AC-BB70-AD786EEAD93E}" type="sibTrans" cxnId="{1291F4FB-2F96-46C8-AFD0-7D3E7D672DFE}">
      <dgm:prSet/>
      <dgm:spPr/>
      <dgm:t>
        <a:bodyPr/>
        <a:lstStyle/>
        <a:p>
          <a:endParaRPr lang="en-ID"/>
        </a:p>
      </dgm:t>
    </dgm:pt>
    <dgm:pt modelId="{325524CD-6632-44B7-B79B-67FD57E68756}">
      <dgm:prSet phldrT="[Text]" custT="1"/>
      <dgm:spPr/>
      <dgm:t>
        <a:bodyPr/>
        <a:lstStyle/>
        <a:p>
          <a:r>
            <a:rPr lang="en-US" sz="1000" dirty="0"/>
            <a:t>DIGIT</a:t>
          </a:r>
          <a:endParaRPr lang="en-ID" sz="1000" dirty="0"/>
        </a:p>
      </dgm:t>
    </dgm:pt>
    <dgm:pt modelId="{E6A9A016-4396-4B90-B890-33FE6D3DF74A}" type="parTrans" cxnId="{718D96EE-1168-46D8-A015-79EF0CF3DC48}">
      <dgm:prSet/>
      <dgm:spPr/>
      <dgm:t>
        <a:bodyPr/>
        <a:lstStyle/>
        <a:p>
          <a:endParaRPr lang="en-ID"/>
        </a:p>
      </dgm:t>
    </dgm:pt>
    <dgm:pt modelId="{B5495CA9-3873-43E8-A137-163FFC7D200D}" type="sibTrans" cxnId="{718D96EE-1168-46D8-A015-79EF0CF3DC48}">
      <dgm:prSet/>
      <dgm:spPr/>
      <dgm:t>
        <a:bodyPr/>
        <a:lstStyle/>
        <a:p>
          <a:endParaRPr lang="en-ID"/>
        </a:p>
      </dgm:t>
    </dgm:pt>
    <dgm:pt modelId="{8E80FFAF-6ADA-4491-B93F-D7749A8FEBAF}">
      <dgm:prSet phldrT="[Text]" custT="1"/>
      <dgm:spPr/>
      <dgm:t>
        <a:bodyPr/>
        <a:lstStyle/>
        <a:p>
          <a:r>
            <a:rPr lang="en-US" sz="1000" dirty="0"/>
            <a:t>DIT</a:t>
          </a:r>
          <a:endParaRPr lang="en-ID" sz="1000" dirty="0"/>
        </a:p>
      </dgm:t>
    </dgm:pt>
    <dgm:pt modelId="{FD3A316B-40A9-4193-9238-8A9BE6D4D06E}" type="parTrans" cxnId="{D3917B38-ABF6-497A-B923-2771C472D993}">
      <dgm:prSet/>
      <dgm:spPr/>
      <dgm:t>
        <a:bodyPr/>
        <a:lstStyle/>
        <a:p>
          <a:endParaRPr lang="en-ID"/>
        </a:p>
      </dgm:t>
    </dgm:pt>
    <dgm:pt modelId="{A0512F6F-3436-4275-8DA3-C3138F3C0976}" type="sibTrans" cxnId="{D3917B38-ABF6-497A-B923-2771C472D993}">
      <dgm:prSet/>
      <dgm:spPr/>
      <dgm:t>
        <a:bodyPr/>
        <a:lstStyle/>
        <a:p>
          <a:endParaRPr lang="en-ID"/>
        </a:p>
      </dgm:t>
    </dgm:pt>
    <dgm:pt modelId="{B94F84F1-7B71-4FC9-B267-2B673A8C0E7C}">
      <dgm:prSet phldrT="[Text]" custT="1"/>
      <dgm:spPr/>
      <dgm:t>
        <a:bodyPr/>
        <a:lstStyle/>
        <a:p>
          <a:r>
            <a:rPr lang="en-US" sz="1000" dirty="0"/>
            <a:t>1</a:t>
          </a:r>
          <a:endParaRPr lang="en-ID" sz="1000" dirty="0"/>
        </a:p>
      </dgm:t>
    </dgm:pt>
    <dgm:pt modelId="{6B8F4048-F0AB-4723-816D-5B2436002099}" type="parTrans" cxnId="{2497C304-96B2-4532-8FD3-A97E98738BEB}">
      <dgm:prSet/>
      <dgm:spPr/>
      <dgm:t>
        <a:bodyPr/>
        <a:lstStyle/>
        <a:p>
          <a:endParaRPr lang="en-ID"/>
        </a:p>
      </dgm:t>
    </dgm:pt>
    <dgm:pt modelId="{6EAE6AB0-C76C-486E-B635-754FEA390295}" type="sibTrans" cxnId="{2497C304-96B2-4532-8FD3-A97E98738BEB}">
      <dgm:prSet/>
      <dgm:spPr/>
      <dgm:t>
        <a:bodyPr/>
        <a:lstStyle/>
        <a:p>
          <a:endParaRPr lang="en-ID"/>
        </a:p>
      </dgm:t>
    </dgm:pt>
    <dgm:pt modelId="{539ACEE1-11AE-4237-A5CA-2894C3D5B12B}">
      <dgm:prSet phldrT="[Text]" custT="1"/>
      <dgm:spPr/>
      <dgm:t>
        <a:bodyPr/>
        <a:lstStyle/>
        <a:p>
          <a:r>
            <a:rPr lang="en-US" sz="1000" dirty="0"/>
            <a:t>DIGIT</a:t>
          </a:r>
          <a:endParaRPr lang="en-ID" sz="1000" dirty="0"/>
        </a:p>
      </dgm:t>
    </dgm:pt>
    <dgm:pt modelId="{DFD68CEC-BB72-4E36-90B7-580402028E25}" type="parTrans" cxnId="{D66B2CDD-A447-47C1-B925-065AE1E10D27}">
      <dgm:prSet/>
      <dgm:spPr/>
      <dgm:t>
        <a:bodyPr/>
        <a:lstStyle/>
        <a:p>
          <a:endParaRPr lang="en-ID"/>
        </a:p>
      </dgm:t>
    </dgm:pt>
    <dgm:pt modelId="{EA1C1ADA-F996-4BE5-BF34-EC4AE9CB0127}" type="sibTrans" cxnId="{D66B2CDD-A447-47C1-B925-065AE1E10D27}">
      <dgm:prSet/>
      <dgm:spPr/>
      <dgm:t>
        <a:bodyPr/>
        <a:lstStyle/>
        <a:p>
          <a:endParaRPr lang="en-ID"/>
        </a:p>
      </dgm:t>
    </dgm:pt>
    <dgm:pt modelId="{0773E30A-9AD0-4E79-B90E-1C5A46A4388E}">
      <dgm:prSet phldrT="[Text]" custT="1"/>
      <dgm:spPr/>
      <dgm:t>
        <a:bodyPr/>
        <a:lstStyle/>
        <a:p>
          <a:r>
            <a:rPr lang="en-US" sz="1000" dirty="0"/>
            <a:t>DIT</a:t>
          </a:r>
          <a:endParaRPr lang="en-ID" sz="1000" dirty="0"/>
        </a:p>
      </dgm:t>
    </dgm:pt>
    <dgm:pt modelId="{E0591226-926A-45F1-A7D3-2CFEFFADD628}" type="parTrans" cxnId="{A7A82850-77F4-4D11-9667-A258A5AAC989}">
      <dgm:prSet/>
      <dgm:spPr/>
      <dgm:t>
        <a:bodyPr/>
        <a:lstStyle/>
        <a:p>
          <a:endParaRPr lang="en-ID"/>
        </a:p>
      </dgm:t>
    </dgm:pt>
    <dgm:pt modelId="{7F34D301-6C74-47DF-A47C-8AA5AFD0D23B}" type="sibTrans" cxnId="{A7A82850-77F4-4D11-9667-A258A5AAC989}">
      <dgm:prSet/>
      <dgm:spPr/>
      <dgm:t>
        <a:bodyPr/>
        <a:lstStyle/>
        <a:p>
          <a:endParaRPr lang="en-ID"/>
        </a:p>
      </dgm:t>
    </dgm:pt>
    <dgm:pt modelId="{96B3C124-9898-4E97-A854-77DDB2F595D5}">
      <dgm:prSet phldrT="[Text]" custT="1"/>
      <dgm:spPr/>
      <dgm:t>
        <a:bodyPr/>
        <a:lstStyle/>
        <a:p>
          <a:r>
            <a:rPr lang="en-US" sz="1000" dirty="0"/>
            <a:t>2</a:t>
          </a:r>
          <a:endParaRPr lang="en-ID" sz="1000" dirty="0"/>
        </a:p>
      </dgm:t>
    </dgm:pt>
    <dgm:pt modelId="{FCC33219-AB03-4BB7-A505-A099975DA6A1}" type="parTrans" cxnId="{FF4BA481-2EEE-4333-BB5D-751B14C9F227}">
      <dgm:prSet/>
      <dgm:spPr/>
      <dgm:t>
        <a:bodyPr/>
        <a:lstStyle/>
        <a:p>
          <a:endParaRPr lang="en-ID"/>
        </a:p>
      </dgm:t>
    </dgm:pt>
    <dgm:pt modelId="{DE9B4A73-F61B-42D5-B97F-EAFD408EC36B}" type="sibTrans" cxnId="{FF4BA481-2EEE-4333-BB5D-751B14C9F227}">
      <dgm:prSet/>
      <dgm:spPr/>
      <dgm:t>
        <a:bodyPr/>
        <a:lstStyle/>
        <a:p>
          <a:endParaRPr lang="en-ID"/>
        </a:p>
      </dgm:t>
    </dgm:pt>
    <dgm:pt modelId="{AD362A6A-23A2-4DD4-8F00-9F90294C5079}">
      <dgm:prSet phldrT="[Text]" custT="1"/>
      <dgm:spPr/>
      <dgm:t>
        <a:bodyPr/>
        <a:lstStyle/>
        <a:p>
          <a:r>
            <a:rPr lang="en-US" sz="1000" dirty="0"/>
            <a:t>DIGIT</a:t>
          </a:r>
          <a:endParaRPr lang="en-ID" sz="1000" dirty="0"/>
        </a:p>
      </dgm:t>
    </dgm:pt>
    <dgm:pt modelId="{F4B79F26-CD2E-4123-9DF1-D75FED5ECEC5}" type="parTrans" cxnId="{03998A1C-03D5-4641-9945-4F01586E4550}">
      <dgm:prSet/>
      <dgm:spPr/>
      <dgm:t>
        <a:bodyPr/>
        <a:lstStyle/>
        <a:p>
          <a:endParaRPr lang="en-ID"/>
        </a:p>
      </dgm:t>
    </dgm:pt>
    <dgm:pt modelId="{AC8DD930-70E9-4697-82A5-B57DC69EBD28}" type="sibTrans" cxnId="{03998A1C-03D5-4641-9945-4F01586E4550}">
      <dgm:prSet/>
      <dgm:spPr/>
      <dgm:t>
        <a:bodyPr/>
        <a:lstStyle/>
        <a:p>
          <a:endParaRPr lang="en-ID"/>
        </a:p>
      </dgm:t>
    </dgm:pt>
    <dgm:pt modelId="{8C6914AB-651D-48B7-93FD-F5F129A859E5}">
      <dgm:prSet phldrT="[Text]" custT="1"/>
      <dgm:spPr/>
      <dgm:t>
        <a:bodyPr/>
        <a:lstStyle/>
        <a:p>
          <a:r>
            <a:rPr lang="en-US" sz="1000" dirty="0"/>
            <a:t>DIT</a:t>
          </a:r>
          <a:endParaRPr lang="en-ID" sz="1000" dirty="0"/>
        </a:p>
      </dgm:t>
    </dgm:pt>
    <dgm:pt modelId="{2AD9F3C6-787D-4032-877B-15049E8D8D49}" type="parTrans" cxnId="{B421E892-207F-437C-8E2F-417080188C4D}">
      <dgm:prSet/>
      <dgm:spPr/>
      <dgm:t>
        <a:bodyPr/>
        <a:lstStyle/>
        <a:p>
          <a:endParaRPr lang="en-ID"/>
        </a:p>
      </dgm:t>
    </dgm:pt>
    <dgm:pt modelId="{BE4F11AC-82BC-4785-8C3F-A6A42EF46B65}" type="sibTrans" cxnId="{B421E892-207F-437C-8E2F-417080188C4D}">
      <dgm:prSet/>
      <dgm:spPr/>
      <dgm:t>
        <a:bodyPr/>
        <a:lstStyle/>
        <a:p>
          <a:endParaRPr lang="en-ID"/>
        </a:p>
      </dgm:t>
    </dgm:pt>
    <dgm:pt modelId="{8F24B0B6-98DA-4B90-86AB-BCBDDCEEA201}">
      <dgm:prSet phldrT="[Text]" custT="1"/>
      <dgm:spPr/>
      <dgm:t>
        <a:bodyPr/>
        <a:lstStyle/>
        <a:p>
          <a:r>
            <a:rPr lang="en-US" sz="1000" dirty="0"/>
            <a:t>3</a:t>
          </a:r>
          <a:endParaRPr lang="en-ID" sz="1000" dirty="0"/>
        </a:p>
      </dgm:t>
    </dgm:pt>
    <dgm:pt modelId="{EFEB3D86-C801-44FB-8ED3-929751AC73B3}" type="parTrans" cxnId="{841AD6A0-EF59-4C7E-92A8-FCE18820788A}">
      <dgm:prSet/>
      <dgm:spPr/>
      <dgm:t>
        <a:bodyPr/>
        <a:lstStyle/>
        <a:p>
          <a:endParaRPr lang="en-ID"/>
        </a:p>
      </dgm:t>
    </dgm:pt>
    <dgm:pt modelId="{64368BD5-0EBC-412D-8C0F-614DB6435ED5}" type="sibTrans" cxnId="{841AD6A0-EF59-4C7E-92A8-FCE18820788A}">
      <dgm:prSet/>
      <dgm:spPr/>
      <dgm:t>
        <a:bodyPr/>
        <a:lstStyle/>
        <a:p>
          <a:endParaRPr lang="en-ID"/>
        </a:p>
      </dgm:t>
    </dgm:pt>
    <dgm:pt modelId="{F19963FA-3BD6-49F7-B32C-081638696269}">
      <dgm:prSet phldrT="[Text]" custT="1"/>
      <dgm:spPr/>
      <dgm:t>
        <a:bodyPr/>
        <a:lstStyle/>
        <a:p>
          <a:r>
            <a:rPr lang="en-US" sz="1000" dirty="0"/>
            <a:t>DIGIT</a:t>
          </a:r>
          <a:endParaRPr lang="en-ID" sz="1000" dirty="0"/>
        </a:p>
      </dgm:t>
    </dgm:pt>
    <dgm:pt modelId="{2258067A-FA35-4DF2-952D-5CDC37B395F8}" type="parTrans" cxnId="{CC23B353-3A49-4753-91B9-6372E03984DA}">
      <dgm:prSet/>
      <dgm:spPr/>
      <dgm:t>
        <a:bodyPr/>
        <a:lstStyle/>
        <a:p>
          <a:endParaRPr lang="en-ID"/>
        </a:p>
      </dgm:t>
    </dgm:pt>
    <dgm:pt modelId="{9002B032-4B36-4EDF-BA9B-17EB77D2016A}" type="sibTrans" cxnId="{CC23B353-3A49-4753-91B9-6372E03984DA}">
      <dgm:prSet/>
      <dgm:spPr/>
      <dgm:t>
        <a:bodyPr/>
        <a:lstStyle/>
        <a:p>
          <a:endParaRPr lang="en-ID"/>
        </a:p>
      </dgm:t>
    </dgm:pt>
    <dgm:pt modelId="{AAC34A79-8482-4CCA-BAF0-0665149AB5BE}">
      <dgm:prSet phldrT="[Text]" custT="1"/>
      <dgm:spPr/>
      <dgm:t>
        <a:bodyPr/>
        <a:lstStyle/>
        <a:p>
          <a:r>
            <a:rPr lang="en-US" sz="1000" dirty="0"/>
            <a:t>DIT</a:t>
          </a:r>
          <a:endParaRPr lang="en-ID" sz="1000" dirty="0"/>
        </a:p>
      </dgm:t>
    </dgm:pt>
    <dgm:pt modelId="{B458CC73-4703-4733-A6C3-400B3485A43F}" type="parTrans" cxnId="{AC9CF9C6-E134-4A75-87CD-546D7F4107A9}">
      <dgm:prSet/>
      <dgm:spPr/>
      <dgm:t>
        <a:bodyPr/>
        <a:lstStyle/>
        <a:p>
          <a:endParaRPr lang="en-ID"/>
        </a:p>
      </dgm:t>
    </dgm:pt>
    <dgm:pt modelId="{7B619B7F-A824-4C02-AD8C-B5642A4D101A}" type="sibTrans" cxnId="{AC9CF9C6-E134-4A75-87CD-546D7F4107A9}">
      <dgm:prSet/>
      <dgm:spPr/>
      <dgm:t>
        <a:bodyPr/>
        <a:lstStyle/>
        <a:p>
          <a:endParaRPr lang="en-ID"/>
        </a:p>
      </dgm:t>
    </dgm:pt>
    <dgm:pt modelId="{CB2DEAAB-70E6-43D4-B046-AADA054EAA7E}">
      <dgm:prSet phldrT="[Text]" custT="1"/>
      <dgm:spPr/>
      <dgm:t>
        <a:bodyPr/>
        <a:lstStyle/>
        <a:p>
          <a:r>
            <a:rPr lang="en-US" sz="1000" dirty="0"/>
            <a:t>4</a:t>
          </a:r>
          <a:endParaRPr lang="en-ID" sz="1000" dirty="0"/>
        </a:p>
      </dgm:t>
    </dgm:pt>
    <dgm:pt modelId="{C7AF0985-C862-4587-AE20-3F82B62650AC}" type="parTrans" cxnId="{BC6E1B95-B158-4ECA-B87E-108CEA90B134}">
      <dgm:prSet/>
      <dgm:spPr/>
      <dgm:t>
        <a:bodyPr/>
        <a:lstStyle/>
        <a:p>
          <a:endParaRPr lang="en-ID"/>
        </a:p>
      </dgm:t>
    </dgm:pt>
    <dgm:pt modelId="{97F98378-4388-4FE0-8B51-3CE3E6BE4756}" type="sibTrans" cxnId="{BC6E1B95-B158-4ECA-B87E-108CEA90B134}">
      <dgm:prSet/>
      <dgm:spPr/>
      <dgm:t>
        <a:bodyPr/>
        <a:lstStyle/>
        <a:p>
          <a:endParaRPr lang="en-ID"/>
        </a:p>
      </dgm:t>
    </dgm:pt>
    <dgm:pt modelId="{6A9030F2-E1CC-41DB-B91F-B81CBEF61E3B}">
      <dgm:prSet phldrT="[Text]" custT="1"/>
      <dgm:spPr/>
      <dgm:t>
        <a:bodyPr/>
        <a:lstStyle/>
        <a:p>
          <a:r>
            <a:rPr lang="en-US" sz="1000" dirty="0"/>
            <a:t>DIGIT</a:t>
          </a:r>
          <a:endParaRPr lang="en-ID" sz="1000" dirty="0"/>
        </a:p>
      </dgm:t>
    </dgm:pt>
    <dgm:pt modelId="{FD05EB24-ADC7-491D-9C29-C2A90555E4DB}" type="parTrans" cxnId="{7CB3C80C-D1EB-414B-944F-6D5EEF1BEE67}">
      <dgm:prSet/>
      <dgm:spPr/>
      <dgm:t>
        <a:bodyPr/>
        <a:lstStyle/>
        <a:p>
          <a:endParaRPr lang="en-ID"/>
        </a:p>
      </dgm:t>
    </dgm:pt>
    <dgm:pt modelId="{1ED44A75-85F8-4525-ADE4-0028227CAFB4}" type="sibTrans" cxnId="{7CB3C80C-D1EB-414B-944F-6D5EEF1BEE67}">
      <dgm:prSet/>
      <dgm:spPr/>
      <dgm:t>
        <a:bodyPr/>
        <a:lstStyle/>
        <a:p>
          <a:endParaRPr lang="en-ID"/>
        </a:p>
      </dgm:t>
    </dgm:pt>
    <dgm:pt modelId="{E13F6D6C-3A15-4FD7-A53F-9843CF891931}">
      <dgm:prSet phldrT="[Text]" custT="1"/>
      <dgm:spPr/>
      <dgm:t>
        <a:bodyPr/>
        <a:lstStyle/>
        <a:p>
          <a:r>
            <a:rPr lang="en-US" sz="1000" dirty="0"/>
            <a:t>DIT</a:t>
          </a:r>
          <a:endParaRPr lang="en-ID" sz="1000" dirty="0"/>
        </a:p>
      </dgm:t>
    </dgm:pt>
    <dgm:pt modelId="{DAB5677D-290E-40D3-BBCE-ACA5A80B8FCF}" type="parTrans" cxnId="{36ABD17F-2845-47E4-AFC6-54450E03E220}">
      <dgm:prSet/>
      <dgm:spPr/>
      <dgm:t>
        <a:bodyPr/>
        <a:lstStyle/>
        <a:p>
          <a:endParaRPr lang="en-ID"/>
        </a:p>
      </dgm:t>
    </dgm:pt>
    <dgm:pt modelId="{3BD49CE5-B3E0-44A4-94E1-F711CB110C44}" type="sibTrans" cxnId="{36ABD17F-2845-47E4-AFC6-54450E03E220}">
      <dgm:prSet/>
      <dgm:spPr/>
      <dgm:t>
        <a:bodyPr/>
        <a:lstStyle/>
        <a:p>
          <a:endParaRPr lang="en-ID"/>
        </a:p>
      </dgm:t>
    </dgm:pt>
    <dgm:pt modelId="{9C7594CD-76B6-464D-8EF4-EB87B8ED462E}">
      <dgm:prSet phldrT="[Text]" custT="1"/>
      <dgm:spPr/>
      <dgm:t>
        <a:bodyPr/>
        <a:lstStyle/>
        <a:p>
          <a:r>
            <a:rPr lang="en-US" sz="1000" dirty="0"/>
            <a:t>5</a:t>
          </a:r>
          <a:endParaRPr lang="en-ID" sz="1000" dirty="0"/>
        </a:p>
      </dgm:t>
    </dgm:pt>
    <dgm:pt modelId="{0935E99A-4F02-4D45-A37F-273C7E9BB6F7}" type="parTrans" cxnId="{811D2D50-39B1-46CF-A0C7-08545C9B2536}">
      <dgm:prSet/>
      <dgm:spPr/>
      <dgm:t>
        <a:bodyPr/>
        <a:lstStyle/>
        <a:p>
          <a:endParaRPr lang="en-ID"/>
        </a:p>
      </dgm:t>
    </dgm:pt>
    <dgm:pt modelId="{CD55F1BC-2048-45AB-9567-F03D34A3A788}" type="sibTrans" cxnId="{811D2D50-39B1-46CF-A0C7-08545C9B2536}">
      <dgm:prSet/>
      <dgm:spPr/>
      <dgm:t>
        <a:bodyPr/>
        <a:lstStyle/>
        <a:p>
          <a:endParaRPr lang="en-ID"/>
        </a:p>
      </dgm:t>
    </dgm:pt>
    <dgm:pt modelId="{975BB5F3-E4DB-4A91-920B-C8B53A15144C}">
      <dgm:prSet phldrT="[Text]" custT="1"/>
      <dgm:spPr/>
      <dgm:t>
        <a:bodyPr/>
        <a:lstStyle/>
        <a:p>
          <a:r>
            <a:rPr lang="en-US" sz="1000" dirty="0"/>
            <a:t>DIGIT</a:t>
          </a:r>
          <a:endParaRPr lang="en-ID" sz="1000" dirty="0"/>
        </a:p>
      </dgm:t>
    </dgm:pt>
    <dgm:pt modelId="{5DACCF16-D4E4-47BB-9CE1-442F9F02B0F7}" type="parTrans" cxnId="{CFB8B92B-C562-485B-8758-5D5FC19E3B02}">
      <dgm:prSet/>
      <dgm:spPr/>
      <dgm:t>
        <a:bodyPr/>
        <a:lstStyle/>
        <a:p>
          <a:endParaRPr lang="en-ID"/>
        </a:p>
      </dgm:t>
    </dgm:pt>
    <dgm:pt modelId="{D3F8511E-2F34-4580-9032-60719BB1260C}" type="sibTrans" cxnId="{CFB8B92B-C562-485B-8758-5D5FC19E3B02}">
      <dgm:prSet/>
      <dgm:spPr/>
      <dgm:t>
        <a:bodyPr/>
        <a:lstStyle/>
        <a:p>
          <a:endParaRPr lang="en-ID"/>
        </a:p>
      </dgm:t>
    </dgm:pt>
    <dgm:pt modelId="{4E307D36-39CC-4556-80A4-0CCADD8944C3}">
      <dgm:prSet phldrT="[Text]" custT="1"/>
      <dgm:spPr/>
      <dgm:t>
        <a:bodyPr/>
        <a:lstStyle/>
        <a:p>
          <a:r>
            <a:rPr lang="en-US" sz="1000" dirty="0"/>
            <a:t>DIT</a:t>
          </a:r>
          <a:endParaRPr lang="en-ID" sz="1000" dirty="0"/>
        </a:p>
      </dgm:t>
    </dgm:pt>
    <dgm:pt modelId="{2BA4BE36-8931-42AF-A084-91A3616B8FAB}" type="parTrans" cxnId="{118A9038-CDC6-4A52-B262-47B3505F1EB9}">
      <dgm:prSet/>
      <dgm:spPr/>
      <dgm:t>
        <a:bodyPr/>
        <a:lstStyle/>
        <a:p>
          <a:endParaRPr lang="en-ID"/>
        </a:p>
      </dgm:t>
    </dgm:pt>
    <dgm:pt modelId="{9706CE61-4C37-4BD1-B2C3-73B98F35398A}" type="sibTrans" cxnId="{118A9038-CDC6-4A52-B262-47B3505F1EB9}">
      <dgm:prSet/>
      <dgm:spPr/>
      <dgm:t>
        <a:bodyPr/>
        <a:lstStyle/>
        <a:p>
          <a:endParaRPr lang="en-ID"/>
        </a:p>
      </dgm:t>
    </dgm:pt>
    <dgm:pt modelId="{EF2DF588-B7C7-49A3-8198-C408CD1012F1}">
      <dgm:prSet phldrT="[Text]" custT="1"/>
      <dgm:spPr/>
      <dgm:t>
        <a:bodyPr/>
        <a:lstStyle/>
        <a:p>
          <a:r>
            <a:rPr lang="en-US" sz="1000" dirty="0"/>
            <a:t>6</a:t>
          </a:r>
          <a:endParaRPr lang="en-ID" sz="1000" dirty="0"/>
        </a:p>
      </dgm:t>
    </dgm:pt>
    <dgm:pt modelId="{EBA76F96-A9B8-4A6E-9F34-C4BE13CA9C58}" type="parTrans" cxnId="{D85B74F3-D18D-4A95-886E-22EDF8B0AE3F}">
      <dgm:prSet/>
      <dgm:spPr/>
      <dgm:t>
        <a:bodyPr/>
        <a:lstStyle/>
        <a:p>
          <a:endParaRPr lang="en-ID"/>
        </a:p>
      </dgm:t>
    </dgm:pt>
    <dgm:pt modelId="{78772248-A111-4ABF-B35C-430B0BF8A84D}" type="sibTrans" cxnId="{D85B74F3-D18D-4A95-886E-22EDF8B0AE3F}">
      <dgm:prSet/>
      <dgm:spPr/>
      <dgm:t>
        <a:bodyPr/>
        <a:lstStyle/>
        <a:p>
          <a:endParaRPr lang="en-ID"/>
        </a:p>
      </dgm:t>
    </dgm:pt>
    <dgm:pt modelId="{964F00DC-2306-4FE6-849F-A8445DC18CA6}">
      <dgm:prSet phldrT="[Text]" custT="1"/>
      <dgm:spPr/>
      <dgm:t>
        <a:bodyPr/>
        <a:lstStyle/>
        <a:p>
          <a:r>
            <a:rPr lang="en-US" sz="1000" dirty="0"/>
            <a:t>DIGIT</a:t>
          </a:r>
          <a:endParaRPr lang="en-ID" sz="1000" dirty="0"/>
        </a:p>
      </dgm:t>
    </dgm:pt>
    <dgm:pt modelId="{8BB3F07F-DC63-457C-9559-1C8343E05A4D}" type="parTrans" cxnId="{4DD51FBE-D73F-4CEE-B73E-0405C4AF4741}">
      <dgm:prSet/>
      <dgm:spPr/>
      <dgm:t>
        <a:bodyPr/>
        <a:lstStyle/>
        <a:p>
          <a:endParaRPr lang="en-ID"/>
        </a:p>
      </dgm:t>
    </dgm:pt>
    <dgm:pt modelId="{24AD143E-FCF0-4168-BFCF-4022B81970B3}" type="sibTrans" cxnId="{4DD51FBE-D73F-4CEE-B73E-0405C4AF4741}">
      <dgm:prSet/>
      <dgm:spPr/>
      <dgm:t>
        <a:bodyPr/>
        <a:lstStyle/>
        <a:p>
          <a:endParaRPr lang="en-ID"/>
        </a:p>
      </dgm:t>
    </dgm:pt>
    <dgm:pt modelId="{9CA3AAE5-582D-47A4-997A-622B39349E2E}">
      <dgm:prSet phldrT="[Text]" custT="1"/>
      <dgm:spPr/>
      <dgm:t>
        <a:bodyPr/>
        <a:lstStyle/>
        <a:p>
          <a:r>
            <a:rPr lang="en-US" sz="1000" dirty="0"/>
            <a:t>DIT</a:t>
          </a:r>
          <a:endParaRPr lang="en-ID" sz="1000" dirty="0"/>
        </a:p>
      </dgm:t>
    </dgm:pt>
    <dgm:pt modelId="{CAB30994-A081-4A65-A821-9B5589CE6FA0}" type="parTrans" cxnId="{4B1C45FB-48A8-4D9F-8A61-1D308D743F01}">
      <dgm:prSet/>
      <dgm:spPr/>
      <dgm:t>
        <a:bodyPr/>
        <a:lstStyle/>
        <a:p>
          <a:endParaRPr lang="en-ID"/>
        </a:p>
      </dgm:t>
    </dgm:pt>
    <dgm:pt modelId="{9E95DF82-53D0-45AC-9456-E1CF79704509}" type="sibTrans" cxnId="{4B1C45FB-48A8-4D9F-8A61-1D308D743F01}">
      <dgm:prSet/>
      <dgm:spPr/>
      <dgm:t>
        <a:bodyPr/>
        <a:lstStyle/>
        <a:p>
          <a:endParaRPr lang="en-ID"/>
        </a:p>
      </dgm:t>
    </dgm:pt>
    <dgm:pt modelId="{A9A4CFAE-F2E5-4AF2-8E35-914B4D8FD42F}">
      <dgm:prSet phldrT="[Text]" custT="1"/>
      <dgm:spPr/>
      <dgm:t>
        <a:bodyPr/>
        <a:lstStyle/>
        <a:p>
          <a:r>
            <a:rPr lang="en-US" sz="1000" dirty="0"/>
            <a:t>7</a:t>
          </a:r>
          <a:endParaRPr lang="en-ID" sz="1000" dirty="0"/>
        </a:p>
      </dgm:t>
    </dgm:pt>
    <dgm:pt modelId="{1CE89510-0A0A-44BF-8051-CFF9F8F0E29B}" type="parTrans" cxnId="{54037254-F808-490E-989A-A56FD7689BC0}">
      <dgm:prSet/>
      <dgm:spPr/>
      <dgm:t>
        <a:bodyPr/>
        <a:lstStyle/>
        <a:p>
          <a:endParaRPr lang="en-ID"/>
        </a:p>
      </dgm:t>
    </dgm:pt>
    <dgm:pt modelId="{D4108E46-628C-4F7B-B3AC-649E41AAE064}" type="sibTrans" cxnId="{54037254-F808-490E-989A-A56FD7689BC0}">
      <dgm:prSet/>
      <dgm:spPr/>
      <dgm:t>
        <a:bodyPr/>
        <a:lstStyle/>
        <a:p>
          <a:endParaRPr lang="en-ID"/>
        </a:p>
      </dgm:t>
    </dgm:pt>
    <dgm:pt modelId="{C9390D76-8099-45BF-95CB-CFEF87D75308}">
      <dgm:prSet phldrT="[Text]" custT="1"/>
      <dgm:spPr/>
      <dgm:t>
        <a:bodyPr/>
        <a:lstStyle/>
        <a:p>
          <a:r>
            <a:rPr lang="en-US" sz="1000" dirty="0"/>
            <a:t>DIGIT</a:t>
          </a:r>
          <a:endParaRPr lang="en-ID" sz="1000" dirty="0"/>
        </a:p>
      </dgm:t>
    </dgm:pt>
    <dgm:pt modelId="{DFD96E3A-4EC3-4E16-83F6-E72E0074C0FD}" type="parTrans" cxnId="{FE6B954E-FED2-4B41-B6C0-A7C54FD054E1}">
      <dgm:prSet/>
      <dgm:spPr/>
      <dgm:t>
        <a:bodyPr/>
        <a:lstStyle/>
        <a:p>
          <a:endParaRPr lang="en-ID"/>
        </a:p>
      </dgm:t>
    </dgm:pt>
    <dgm:pt modelId="{ABBFB878-F7EB-49AB-AB3B-A71B955874CD}" type="sibTrans" cxnId="{FE6B954E-FED2-4B41-B6C0-A7C54FD054E1}">
      <dgm:prSet/>
      <dgm:spPr/>
      <dgm:t>
        <a:bodyPr/>
        <a:lstStyle/>
        <a:p>
          <a:endParaRPr lang="en-ID"/>
        </a:p>
      </dgm:t>
    </dgm:pt>
    <dgm:pt modelId="{420CF216-397E-483C-B383-E06854188947}">
      <dgm:prSet phldrT="[Text]" custT="1"/>
      <dgm:spPr/>
      <dgm:t>
        <a:bodyPr/>
        <a:lstStyle/>
        <a:p>
          <a:r>
            <a:rPr lang="en-US" sz="1000" dirty="0"/>
            <a:t>DIT</a:t>
          </a:r>
          <a:endParaRPr lang="en-ID" sz="1000" dirty="0"/>
        </a:p>
      </dgm:t>
    </dgm:pt>
    <dgm:pt modelId="{3234934F-156E-488F-8E7C-3E93F81C82A3}" type="parTrans" cxnId="{E177CF0A-373C-48B9-AB83-59B8508C2DFE}">
      <dgm:prSet/>
      <dgm:spPr/>
      <dgm:t>
        <a:bodyPr/>
        <a:lstStyle/>
        <a:p>
          <a:endParaRPr lang="en-ID"/>
        </a:p>
      </dgm:t>
    </dgm:pt>
    <dgm:pt modelId="{B4D6EE67-F6EE-467E-8721-4E98E205203E}" type="sibTrans" cxnId="{E177CF0A-373C-48B9-AB83-59B8508C2DFE}">
      <dgm:prSet/>
      <dgm:spPr/>
      <dgm:t>
        <a:bodyPr/>
        <a:lstStyle/>
        <a:p>
          <a:endParaRPr lang="en-ID"/>
        </a:p>
      </dgm:t>
    </dgm:pt>
    <dgm:pt modelId="{B30A4DAA-4A18-4021-AF82-3097D29E1FCE}">
      <dgm:prSet phldrT="[Text]" custT="1"/>
      <dgm:spPr/>
      <dgm:t>
        <a:bodyPr/>
        <a:lstStyle/>
        <a:p>
          <a:r>
            <a:rPr lang="en-US" sz="1000" dirty="0"/>
            <a:t>8</a:t>
          </a:r>
          <a:endParaRPr lang="en-ID" sz="1000" dirty="0"/>
        </a:p>
      </dgm:t>
    </dgm:pt>
    <dgm:pt modelId="{F127152D-D326-463E-9C2C-74921DA040C7}" type="parTrans" cxnId="{5677CFDF-63C9-4E07-AAFC-0A1092742130}">
      <dgm:prSet/>
      <dgm:spPr/>
      <dgm:t>
        <a:bodyPr/>
        <a:lstStyle/>
        <a:p>
          <a:endParaRPr lang="en-ID"/>
        </a:p>
      </dgm:t>
    </dgm:pt>
    <dgm:pt modelId="{11B063FF-E7EC-4111-964D-44CA66127FD8}" type="sibTrans" cxnId="{5677CFDF-63C9-4E07-AAFC-0A1092742130}">
      <dgm:prSet/>
      <dgm:spPr/>
      <dgm:t>
        <a:bodyPr/>
        <a:lstStyle/>
        <a:p>
          <a:endParaRPr lang="en-ID"/>
        </a:p>
      </dgm:t>
    </dgm:pt>
    <dgm:pt modelId="{04857132-A0A7-42CC-B1ED-6AF7A62202BF}">
      <dgm:prSet phldrT="[Text]" custT="1"/>
      <dgm:spPr/>
      <dgm:t>
        <a:bodyPr/>
        <a:lstStyle/>
        <a:p>
          <a:r>
            <a:rPr lang="en-ID" sz="1000" dirty="0">
              <a:sym typeface="Symbol" panose="05050102010706020507" pitchFamily="18" charset="2"/>
            </a:rPr>
            <a:t></a:t>
          </a:r>
          <a:endParaRPr lang="en-ID" sz="1000" dirty="0"/>
        </a:p>
      </dgm:t>
    </dgm:pt>
    <dgm:pt modelId="{095E0DD4-E1E2-4224-8674-4FA8EBB2A2CB}" type="parTrans" cxnId="{B8C63C97-DFF0-4E2E-9D4E-8599654AAB7C}">
      <dgm:prSet/>
      <dgm:spPr/>
      <dgm:t>
        <a:bodyPr/>
        <a:lstStyle/>
        <a:p>
          <a:endParaRPr lang="en-ID"/>
        </a:p>
      </dgm:t>
    </dgm:pt>
    <dgm:pt modelId="{B1DF44F1-FB94-4C2A-BAF1-09E41286DC29}" type="sibTrans" cxnId="{B8C63C97-DFF0-4E2E-9D4E-8599654AAB7C}">
      <dgm:prSet/>
      <dgm:spPr/>
      <dgm:t>
        <a:bodyPr/>
        <a:lstStyle/>
        <a:p>
          <a:endParaRPr lang="en-ID"/>
        </a:p>
      </dgm:t>
    </dgm:pt>
    <dgm:pt modelId="{536524DF-F73E-4746-B318-71F0B0668737}">
      <dgm:prSet phldrT="[Text]" custT="1"/>
      <dgm:spPr/>
      <dgm:t>
        <a:bodyPr/>
        <a:lstStyle/>
        <a:p>
          <a:r>
            <a:rPr lang="en-US" sz="1000" dirty="0"/>
            <a:t>DIGIT</a:t>
          </a:r>
          <a:endParaRPr lang="en-ID" sz="1000" dirty="0"/>
        </a:p>
      </dgm:t>
    </dgm:pt>
    <dgm:pt modelId="{3411CC04-7FF2-4D0A-A06B-71B9C6668A40}" type="parTrans" cxnId="{A44B1F84-BA0C-4F7A-A9B5-452F1994D6F4}">
      <dgm:prSet/>
      <dgm:spPr/>
      <dgm:t>
        <a:bodyPr/>
        <a:lstStyle/>
        <a:p>
          <a:endParaRPr lang="en-ID"/>
        </a:p>
      </dgm:t>
    </dgm:pt>
    <dgm:pt modelId="{E05F6BA8-6D78-4704-BDAE-10B2E7E051ED}" type="sibTrans" cxnId="{A44B1F84-BA0C-4F7A-A9B5-452F1994D6F4}">
      <dgm:prSet/>
      <dgm:spPr/>
      <dgm:t>
        <a:bodyPr/>
        <a:lstStyle/>
        <a:p>
          <a:endParaRPr lang="en-ID"/>
        </a:p>
      </dgm:t>
    </dgm:pt>
    <dgm:pt modelId="{B7D2CB1E-F72E-40A3-ACC8-D65BF99E508A}">
      <dgm:prSet phldrT="[Text]" custT="1"/>
      <dgm:spPr/>
      <dgm:t>
        <a:bodyPr/>
        <a:lstStyle/>
        <a:p>
          <a:r>
            <a:rPr lang="en-US" sz="1000" dirty="0"/>
            <a:t>DIT</a:t>
          </a:r>
          <a:endParaRPr lang="en-ID" sz="1000" dirty="0"/>
        </a:p>
      </dgm:t>
    </dgm:pt>
    <dgm:pt modelId="{73C7B020-B683-4D13-A6A8-C667836CED4E}" type="parTrans" cxnId="{89FCD1F6-458C-4156-83B2-82949EC74BE6}">
      <dgm:prSet/>
      <dgm:spPr/>
      <dgm:t>
        <a:bodyPr/>
        <a:lstStyle/>
        <a:p>
          <a:endParaRPr lang="en-ID"/>
        </a:p>
      </dgm:t>
    </dgm:pt>
    <dgm:pt modelId="{73378025-A6D7-44FC-A5A1-F5EA67A0DE0F}" type="sibTrans" cxnId="{89FCD1F6-458C-4156-83B2-82949EC74BE6}">
      <dgm:prSet/>
      <dgm:spPr/>
      <dgm:t>
        <a:bodyPr/>
        <a:lstStyle/>
        <a:p>
          <a:endParaRPr lang="en-ID"/>
        </a:p>
      </dgm:t>
    </dgm:pt>
    <dgm:pt modelId="{39D60753-9D62-4853-8E4C-DE62B0DA21E6}">
      <dgm:prSet phldrT="[Text]" custT="1"/>
      <dgm:spPr/>
      <dgm:t>
        <a:bodyPr/>
        <a:lstStyle/>
        <a:p>
          <a:r>
            <a:rPr lang="en-US" sz="1000" dirty="0"/>
            <a:t>9</a:t>
          </a:r>
          <a:endParaRPr lang="en-ID" sz="1000" dirty="0"/>
        </a:p>
      </dgm:t>
    </dgm:pt>
    <dgm:pt modelId="{B3A44D35-4DBB-454D-B7F1-2D1559222693}" type="parTrans" cxnId="{1A62B5B7-DD6F-4037-80CC-6467B140F9D2}">
      <dgm:prSet/>
      <dgm:spPr/>
      <dgm:t>
        <a:bodyPr/>
        <a:lstStyle/>
        <a:p>
          <a:endParaRPr lang="en-ID"/>
        </a:p>
      </dgm:t>
    </dgm:pt>
    <dgm:pt modelId="{AF2608BF-27FD-48E9-BA84-3F0B99CD4613}" type="sibTrans" cxnId="{1A62B5B7-DD6F-4037-80CC-6467B140F9D2}">
      <dgm:prSet/>
      <dgm:spPr/>
      <dgm:t>
        <a:bodyPr/>
        <a:lstStyle/>
        <a:p>
          <a:endParaRPr lang="en-ID"/>
        </a:p>
      </dgm:t>
    </dgm:pt>
    <dgm:pt modelId="{E02A2347-ED49-47BF-962F-C7832C40BB7C}">
      <dgm:prSet phldrT="[Text]" custT="1"/>
      <dgm:spPr/>
      <dgm:t>
        <a:bodyPr/>
        <a:lstStyle/>
        <a:p>
          <a:r>
            <a:rPr lang="en-ID" sz="1000">
              <a:sym typeface="Symbol" panose="05050102010706020507" pitchFamily="18" charset="2"/>
            </a:rPr>
            <a:t></a:t>
          </a:r>
          <a:endParaRPr lang="en-ID" sz="1000" dirty="0"/>
        </a:p>
      </dgm:t>
    </dgm:pt>
    <dgm:pt modelId="{C02635F8-9BE3-4215-B365-C0F0DF89B85E}" type="parTrans" cxnId="{B7F13699-F4F2-495C-82F4-7FBAF29AAF32}">
      <dgm:prSet/>
      <dgm:spPr/>
      <dgm:t>
        <a:bodyPr/>
        <a:lstStyle/>
        <a:p>
          <a:endParaRPr lang="en-ID"/>
        </a:p>
      </dgm:t>
    </dgm:pt>
    <dgm:pt modelId="{684EA3E3-9A7B-4C7D-A469-099450C42452}" type="sibTrans" cxnId="{B7F13699-F4F2-495C-82F4-7FBAF29AAF32}">
      <dgm:prSet/>
      <dgm:spPr/>
      <dgm:t>
        <a:bodyPr/>
        <a:lstStyle/>
        <a:p>
          <a:endParaRPr lang="en-ID"/>
        </a:p>
      </dgm:t>
    </dgm:pt>
    <dgm:pt modelId="{508D23B2-15B7-4BD2-A900-071FDBB7004B}" type="pres">
      <dgm:prSet presAssocID="{A11EFADE-4139-45F5-814C-E416A4BE1EFC}" presName="hierChild1" presStyleCnt="0">
        <dgm:presLayoutVars>
          <dgm:orgChart val="1"/>
          <dgm:chPref val="1"/>
          <dgm:dir/>
          <dgm:animOne val="branch"/>
          <dgm:animLvl val="lvl"/>
          <dgm:resizeHandles/>
        </dgm:presLayoutVars>
      </dgm:prSet>
      <dgm:spPr/>
    </dgm:pt>
    <dgm:pt modelId="{ABB46580-8C9E-4669-BBC0-69A6775CA1D1}" type="pres">
      <dgm:prSet presAssocID="{52B7526C-CB03-4718-8A39-A1DD86106B27}" presName="hierRoot1" presStyleCnt="0">
        <dgm:presLayoutVars>
          <dgm:hierBranch val="init"/>
        </dgm:presLayoutVars>
      </dgm:prSet>
      <dgm:spPr/>
    </dgm:pt>
    <dgm:pt modelId="{0803D6C1-08A3-4396-BDBF-13B26FEE28CD}" type="pres">
      <dgm:prSet presAssocID="{52B7526C-CB03-4718-8A39-A1DD86106B27}" presName="rootComposite1" presStyleCnt="0"/>
      <dgm:spPr/>
    </dgm:pt>
    <dgm:pt modelId="{980CA13E-C669-4E3A-A74D-E9165CD25F83}" type="pres">
      <dgm:prSet presAssocID="{52B7526C-CB03-4718-8A39-A1DD86106B27}" presName="rootText1" presStyleLbl="node0" presStyleIdx="0" presStyleCnt="2">
        <dgm:presLayoutVars>
          <dgm:chPref val="3"/>
        </dgm:presLayoutVars>
      </dgm:prSet>
      <dgm:spPr>
        <a:prstGeom prst="flowChartTerminator">
          <a:avLst/>
        </a:prstGeom>
      </dgm:spPr>
    </dgm:pt>
    <dgm:pt modelId="{7B1C4BF8-C03D-40CE-B171-B13A75CA0EE1}" type="pres">
      <dgm:prSet presAssocID="{52B7526C-CB03-4718-8A39-A1DD86106B27}" presName="rootConnector1" presStyleLbl="node1" presStyleIdx="0" presStyleCnt="0"/>
      <dgm:spPr/>
    </dgm:pt>
    <dgm:pt modelId="{E3A8B873-4B28-4F0C-8729-3ACA5DE52B09}" type="pres">
      <dgm:prSet presAssocID="{52B7526C-CB03-4718-8A39-A1DD86106B27}" presName="hierChild2" presStyleCnt="0"/>
      <dgm:spPr/>
    </dgm:pt>
    <dgm:pt modelId="{6BBE1EE4-22F7-4A53-AB74-1B1FA645BDF5}" type="pres">
      <dgm:prSet presAssocID="{99D9617C-A29D-4733-BB21-DD388E721627}" presName="Name37" presStyleLbl="parChTrans1D2" presStyleIdx="0" presStyleCnt="2"/>
      <dgm:spPr/>
    </dgm:pt>
    <dgm:pt modelId="{E7500A6C-B5AD-42AA-96A4-2AA5DFBB8904}" type="pres">
      <dgm:prSet presAssocID="{BECEA685-DC30-4ED5-BDE2-C6D431B023DC}" presName="hierRoot2" presStyleCnt="0">
        <dgm:presLayoutVars>
          <dgm:hierBranch val="init"/>
        </dgm:presLayoutVars>
      </dgm:prSet>
      <dgm:spPr/>
    </dgm:pt>
    <dgm:pt modelId="{C1C6597A-337E-4215-A5E6-07BDA974F37B}" type="pres">
      <dgm:prSet presAssocID="{BECEA685-DC30-4ED5-BDE2-C6D431B023DC}" presName="rootComposite" presStyleCnt="0"/>
      <dgm:spPr/>
    </dgm:pt>
    <dgm:pt modelId="{188D0AA6-F85F-477B-ADF1-D478748DE394}" type="pres">
      <dgm:prSet presAssocID="{BECEA685-DC30-4ED5-BDE2-C6D431B023DC}" presName="rootText" presStyleLbl="node2" presStyleIdx="0" presStyleCnt="2">
        <dgm:presLayoutVars>
          <dgm:chPref val="3"/>
        </dgm:presLayoutVars>
      </dgm:prSet>
      <dgm:spPr>
        <a:xfrm>
          <a:off x="764913" y="591733"/>
          <a:ext cx="609616" cy="304808"/>
        </a:xfrm>
        <a:prstGeom prst="flowChartTerminator">
          <a:avLst/>
        </a:prstGeom>
      </dgm:spPr>
    </dgm:pt>
    <dgm:pt modelId="{59EFEADE-5F3F-463F-A691-AB4C902E8218}" type="pres">
      <dgm:prSet presAssocID="{BECEA685-DC30-4ED5-BDE2-C6D431B023DC}" presName="rootConnector" presStyleLbl="node2" presStyleIdx="0" presStyleCnt="2"/>
      <dgm:spPr/>
    </dgm:pt>
    <dgm:pt modelId="{54248E2C-BB2A-461A-870C-93A037C26B55}" type="pres">
      <dgm:prSet presAssocID="{BECEA685-DC30-4ED5-BDE2-C6D431B023DC}" presName="hierChild4" presStyleCnt="0"/>
      <dgm:spPr/>
    </dgm:pt>
    <dgm:pt modelId="{51701907-AE54-4F38-A032-75924BDF2DEB}" type="pres">
      <dgm:prSet presAssocID="{27269A46-378E-4FA4-AC4C-17125A06599F}" presName="Name37" presStyleLbl="parChTrans1D3" presStyleIdx="0" presStyleCnt="3"/>
      <dgm:spPr/>
    </dgm:pt>
    <dgm:pt modelId="{3C8433CC-52C9-4A28-8A00-3D67DFD7EF18}" type="pres">
      <dgm:prSet presAssocID="{DE83CDC0-4A33-4289-8070-4CA6859C079F}" presName="hierRoot2" presStyleCnt="0">
        <dgm:presLayoutVars>
          <dgm:hierBranch val="init"/>
        </dgm:presLayoutVars>
      </dgm:prSet>
      <dgm:spPr/>
    </dgm:pt>
    <dgm:pt modelId="{2A9ABA8C-D6C4-4176-8FED-AC76A17B8E83}" type="pres">
      <dgm:prSet presAssocID="{DE83CDC0-4A33-4289-8070-4CA6859C079F}" presName="rootComposite" presStyleCnt="0"/>
      <dgm:spPr/>
    </dgm:pt>
    <dgm:pt modelId="{02112649-56AD-4409-B668-BB8FC7DCE3A9}" type="pres">
      <dgm:prSet presAssocID="{DE83CDC0-4A33-4289-8070-4CA6859C079F}" presName="rootText" presStyleLbl="node3" presStyleIdx="0" presStyleCnt="3">
        <dgm:presLayoutVars>
          <dgm:chPref val="3"/>
        </dgm:presLayoutVars>
      </dgm:prSet>
      <dgm:spPr>
        <a:prstGeom prst="flowChartTerminator">
          <a:avLst/>
        </a:prstGeom>
      </dgm:spPr>
    </dgm:pt>
    <dgm:pt modelId="{226A02A8-09CA-4AB7-BE18-3617D083D737}" type="pres">
      <dgm:prSet presAssocID="{DE83CDC0-4A33-4289-8070-4CA6859C079F}" presName="rootConnector" presStyleLbl="node3" presStyleIdx="0" presStyleCnt="3"/>
      <dgm:spPr/>
    </dgm:pt>
    <dgm:pt modelId="{C9C1CA52-75B9-4A7B-ACD2-3996BF340DDB}" type="pres">
      <dgm:prSet presAssocID="{DE83CDC0-4A33-4289-8070-4CA6859C079F}" presName="hierChild4" presStyleCnt="0"/>
      <dgm:spPr/>
    </dgm:pt>
    <dgm:pt modelId="{C02EEA40-EA7F-45E3-982D-4B615DC1AE22}" type="pres">
      <dgm:prSet presAssocID="{75448631-B885-452B-87F0-966561EFD539}" presName="Name37" presStyleLbl="parChTrans1D4" presStyleIdx="0" presStyleCnt="39"/>
      <dgm:spPr/>
    </dgm:pt>
    <dgm:pt modelId="{E1FF1553-CA69-4ADA-9280-5999D8788D5A}" type="pres">
      <dgm:prSet presAssocID="{4408BDED-A442-49D5-88B6-E8D86E229BDD}" presName="hierRoot2" presStyleCnt="0">
        <dgm:presLayoutVars>
          <dgm:hierBranch val="init"/>
        </dgm:presLayoutVars>
      </dgm:prSet>
      <dgm:spPr/>
    </dgm:pt>
    <dgm:pt modelId="{73B0C487-AE95-4109-9CF1-49282FCC94ED}" type="pres">
      <dgm:prSet presAssocID="{4408BDED-A442-49D5-88B6-E8D86E229BDD}" presName="rootComposite" presStyleCnt="0"/>
      <dgm:spPr/>
    </dgm:pt>
    <dgm:pt modelId="{54507E1D-903D-4989-837D-B407EE2DA2F9}" type="pres">
      <dgm:prSet presAssocID="{4408BDED-A442-49D5-88B6-E8D86E229BDD}" presName="rootText" presStyleLbl="node4" presStyleIdx="0" presStyleCnt="39">
        <dgm:presLayoutVars>
          <dgm:chPref val="3"/>
        </dgm:presLayoutVars>
      </dgm:prSet>
      <dgm:spPr/>
    </dgm:pt>
    <dgm:pt modelId="{E51731A9-BFA2-4A0A-8907-917AAE4357EC}" type="pres">
      <dgm:prSet presAssocID="{4408BDED-A442-49D5-88B6-E8D86E229BDD}" presName="rootConnector" presStyleLbl="node4" presStyleIdx="0" presStyleCnt="39"/>
      <dgm:spPr/>
    </dgm:pt>
    <dgm:pt modelId="{CAD608F0-FD46-4AFF-BCF3-D6F6C192E752}" type="pres">
      <dgm:prSet presAssocID="{4408BDED-A442-49D5-88B6-E8D86E229BDD}" presName="hierChild4" presStyleCnt="0"/>
      <dgm:spPr/>
    </dgm:pt>
    <dgm:pt modelId="{B0F68634-BAEA-4875-98A1-4C66E8A01C19}" type="pres">
      <dgm:prSet presAssocID="{4408BDED-A442-49D5-88B6-E8D86E229BDD}" presName="hierChild5" presStyleCnt="0"/>
      <dgm:spPr/>
    </dgm:pt>
    <dgm:pt modelId="{7BC62B14-C0C1-446A-AB1A-B9F39CC955B3}" type="pres">
      <dgm:prSet presAssocID="{DE83CDC0-4A33-4289-8070-4CA6859C079F}" presName="hierChild5" presStyleCnt="0"/>
      <dgm:spPr/>
    </dgm:pt>
    <dgm:pt modelId="{A5DE5A2F-5531-4F6E-8DE2-3879F73B8C90}" type="pres">
      <dgm:prSet presAssocID="{D38ADF81-D7EE-469D-9F68-2A7EFCFDDB2B}" presName="Name37" presStyleLbl="parChTrans1D3" presStyleIdx="1" presStyleCnt="3"/>
      <dgm:spPr/>
    </dgm:pt>
    <dgm:pt modelId="{E983C6DE-D5EF-42F2-8FF3-51A4A790CBCA}" type="pres">
      <dgm:prSet presAssocID="{AB0649AE-A307-484A-8414-BE5D3749DF93}" presName="hierRoot2" presStyleCnt="0">
        <dgm:presLayoutVars>
          <dgm:hierBranch val="init"/>
        </dgm:presLayoutVars>
      </dgm:prSet>
      <dgm:spPr/>
    </dgm:pt>
    <dgm:pt modelId="{8D05982F-C01D-4C98-8274-0E7FC7BE8EE0}" type="pres">
      <dgm:prSet presAssocID="{AB0649AE-A307-484A-8414-BE5D3749DF93}" presName="rootComposite" presStyleCnt="0"/>
      <dgm:spPr/>
    </dgm:pt>
    <dgm:pt modelId="{63463DDE-CEF1-42E1-9132-68BF9D888159}" type="pres">
      <dgm:prSet presAssocID="{AB0649AE-A307-484A-8414-BE5D3749DF93}" presName="rootText" presStyleLbl="node3" presStyleIdx="1" presStyleCnt="3">
        <dgm:presLayoutVars>
          <dgm:chPref val="3"/>
        </dgm:presLayoutVars>
      </dgm:prSet>
      <dgm:spPr>
        <a:prstGeom prst="flowChartTerminator">
          <a:avLst/>
        </a:prstGeom>
      </dgm:spPr>
    </dgm:pt>
    <dgm:pt modelId="{A571ECB3-AAB0-4229-8040-827A9F1096C6}" type="pres">
      <dgm:prSet presAssocID="{AB0649AE-A307-484A-8414-BE5D3749DF93}" presName="rootConnector" presStyleLbl="node3" presStyleIdx="1" presStyleCnt="3"/>
      <dgm:spPr/>
    </dgm:pt>
    <dgm:pt modelId="{646B2FED-830E-4C11-BA8F-E11CC68FACEE}" type="pres">
      <dgm:prSet presAssocID="{AB0649AE-A307-484A-8414-BE5D3749DF93}" presName="hierChild4" presStyleCnt="0"/>
      <dgm:spPr/>
    </dgm:pt>
    <dgm:pt modelId="{E7E898FB-DDBF-426D-807E-71C2DA2F3B9C}" type="pres">
      <dgm:prSet presAssocID="{E3548372-9F36-4F27-B78B-FAB104F7E8FB}" presName="Name37" presStyleLbl="parChTrans1D4" presStyleIdx="1" presStyleCnt="39"/>
      <dgm:spPr/>
    </dgm:pt>
    <dgm:pt modelId="{4CCFB345-EE7B-44D9-A59E-ADE594B3E048}" type="pres">
      <dgm:prSet presAssocID="{A1E214D0-7E77-445F-8C97-7D2D10AD51A4}" presName="hierRoot2" presStyleCnt="0">
        <dgm:presLayoutVars>
          <dgm:hierBranch val="init"/>
        </dgm:presLayoutVars>
      </dgm:prSet>
      <dgm:spPr/>
    </dgm:pt>
    <dgm:pt modelId="{2690E114-F47A-4694-8DD1-08582C44A66B}" type="pres">
      <dgm:prSet presAssocID="{A1E214D0-7E77-445F-8C97-7D2D10AD51A4}" presName="rootComposite" presStyleCnt="0"/>
      <dgm:spPr/>
    </dgm:pt>
    <dgm:pt modelId="{1E2C46C3-9525-4FDC-956C-7FF5F849E46C}" type="pres">
      <dgm:prSet presAssocID="{A1E214D0-7E77-445F-8C97-7D2D10AD51A4}" presName="rootText" presStyleLbl="node4" presStyleIdx="1" presStyleCnt="39">
        <dgm:presLayoutVars>
          <dgm:chPref val="3"/>
        </dgm:presLayoutVars>
      </dgm:prSet>
      <dgm:spPr>
        <a:prstGeom prst="flowChartTerminator">
          <a:avLst/>
        </a:prstGeom>
      </dgm:spPr>
    </dgm:pt>
    <dgm:pt modelId="{7C44859E-DB9F-4580-A33D-8124DA478A30}" type="pres">
      <dgm:prSet presAssocID="{A1E214D0-7E77-445F-8C97-7D2D10AD51A4}" presName="rootConnector" presStyleLbl="node4" presStyleIdx="1" presStyleCnt="39"/>
      <dgm:spPr/>
    </dgm:pt>
    <dgm:pt modelId="{E9921E7D-BFC2-4685-AC8A-68A993294FCA}" type="pres">
      <dgm:prSet presAssocID="{A1E214D0-7E77-445F-8C97-7D2D10AD51A4}" presName="hierChild4" presStyleCnt="0"/>
      <dgm:spPr/>
    </dgm:pt>
    <dgm:pt modelId="{6A02A1A0-E1FD-46B3-8510-E025F20A9185}" type="pres">
      <dgm:prSet presAssocID="{4C520B1C-7C3F-4E68-BAEF-9D41E6B4FD53}" presName="Name37" presStyleLbl="parChTrans1D4" presStyleIdx="2" presStyleCnt="39"/>
      <dgm:spPr/>
    </dgm:pt>
    <dgm:pt modelId="{45F3E482-F350-4FB1-999F-8CD21094A23F}" type="pres">
      <dgm:prSet presAssocID="{D8173E5A-5418-4D05-879C-8B91E7BFF61E}" presName="hierRoot2" presStyleCnt="0">
        <dgm:presLayoutVars>
          <dgm:hierBranch val="init"/>
        </dgm:presLayoutVars>
      </dgm:prSet>
      <dgm:spPr/>
    </dgm:pt>
    <dgm:pt modelId="{D2FD86A1-0C15-4243-9D8E-47E45C310D8A}" type="pres">
      <dgm:prSet presAssocID="{D8173E5A-5418-4D05-879C-8B91E7BFF61E}" presName="rootComposite" presStyleCnt="0"/>
      <dgm:spPr/>
    </dgm:pt>
    <dgm:pt modelId="{F28D0DE8-542B-4E94-89A4-098B6FD96F36}" type="pres">
      <dgm:prSet presAssocID="{D8173E5A-5418-4D05-879C-8B91E7BFF61E}" presName="rootText" presStyleLbl="node4" presStyleIdx="2" presStyleCnt="39">
        <dgm:presLayoutVars>
          <dgm:chPref val="3"/>
        </dgm:presLayoutVars>
      </dgm:prSet>
      <dgm:spPr/>
    </dgm:pt>
    <dgm:pt modelId="{B6E5FD5A-492E-4707-B834-5CD9DF4034A9}" type="pres">
      <dgm:prSet presAssocID="{D8173E5A-5418-4D05-879C-8B91E7BFF61E}" presName="rootConnector" presStyleLbl="node4" presStyleIdx="2" presStyleCnt="39"/>
      <dgm:spPr/>
    </dgm:pt>
    <dgm:pt modelId="{EF0AA98E-97A4-413C-A63A-848E709E2D77}" type="pres">
      <dgm:prSet presAssocID="{D8173E5A-5418-4D05-879C-8B91E7BFF61E}" presName="hierChild4" presStyleCnt="0"/>
      <dgm:spPr/>
    </dgm:pt>
    <dgm:pt modelId="{C2D7A958-CF45-42BA-8482-E496787057AF}" type="pres">
      <dgm:prSet presAssocID="{D8173E5A-5418-4D05-879C-8B91E7BFF61E}" presName="hierChild5" presStyleCnt="0"/>
      <dgm:spPr/>
    </dgm:pt>
    <dgm:pt modelId="{A2853C6E-F20D-46C7-8B20-1EA66D2ABD03}" type="pres">
      <dgm:prSet presAssocID="{A1E214D0-7E77-445F-8C97-7D2D10AD51A4}" presName="hierChild5" presStyleCnt="0"/>
      <dgm:spPr/>
    </dgm:pt>
    <dgm:pt modelId="{D85B13E6-4924-4BC9-B79C-4ED908D468E9}" type="pres">
      <dgm:prSet presAssocID="{BACB9CF8-65CD-4FFF-872B-FCCB03BA8FA0}" presName="Name37" presStyleLbl="parChTrans1D4" presStyleIdx="3" presStyleCnt="39"/>
      <dgm:spPr/>
    </dgm:pt>
    <dgm:pt modelId="{4590A69B-CFB6-4B9B-A6C6-8F5A792D8807}" type="pres">
      <dgm:prSet presAssocID="{7382FEEC-0DCC-4846-B14D-5C1F7574430C}" presName="hierRoot2" presStyleCnt="0">
        <dgm:presLayoutVars>
          <dgm:hierBranch val="init"/>
        </dgm:presLayoutVars>
      </dgm:prSet>
      <dgm:spPr/>
    </dgm:pt>
    <dgm:pt modelId="{2C8A825F-FBF0-4734-9588-ED99BC9942BE}" type="pres">
      <dgm:prSet presAssocID="{7382FEEC-0DCC-4846-B14D-5C1F7574430C}" presName="rootComposite" presStyleCnt="0"/>
      <dgm:spPr/>
    </dgm:pt>
    <dgm:pt modelId="{5E5681B4-9AC2-4C11-B847-081312E33CF0}" type="pres">
      <dgm:prSet presAssocID="{7382FEEC-0DCC-4846-B14D-5C1F7574430C}" presName="rootText" presStyleLbl="node4" presStyleIdx="3" presStyleCnt="39">
        <dgm:presLayoutVars>
          <dgm:chPref val="3"/>
        </dgm:presLayoutVars>
      </dgm:prSet>
      <dgm:spPr>
        <a:prstGeom prst="flowChartTerminator">
          <a:avLst/>
        </a:prstGeom>
      </dgm:spPr>
    </dgm:pt>
    <dgm:pt modelId="{C1C338E2-1913-4369-A80E-C32F2CA8E78C}" type="pres">
      <dgm:prSet presAssocID="{7382FEEC-0DCC-4846-B14D-5C1F7574430C}" presName="rootConnector" presStyleLbl="node4" presStyleIdx="3" presStyleCnt="39"/>
      <dgm:spPr/>
    </dgm:pt>
    <dgm:pt modelId="{E7C04E99-A82D-455E-A08F-1CC5C7560E8A}" type="pres">
      <dgm:prSet presAssocID="{7382FEEC-0DCC-4846-B14D-5C1F7574430C}" presName="hierChild4" presStyleCnt="0"/>
      <dgm:spPr/>
    </dgm:pt>
    <dgm:pt modelId="{4F986FD5-E7B6-4B21-83CD-019128EC362C}" type="pres">
      <dgm:prSet presAssocID="{9AC85EA2-6843-40DA-B731-A5611DD7476E}" presName="Name37" presStyleLbl="parChTrans1D4" presStyleIdx="4" presStyleCnt="39"/>
      <dgm:spPr/>
    </dgm:pt>
    <dgm:pt modelId="{FF19F632-CB3B-447A-A666-72A0F63D2CCF}" type="pres">
      <dgm:prSet presAssocID="{94C6F2C9-9906-4057-A43C-891BE8E1D394}" presName="hierRoot2" presStyleCnt="0">
        <dgm:presLayoutVars>
          <dgm:hierBranch val="init"/>
        </dgm:presLayoutVars>
      </dgm:prSet>
      <dgm:spPr/>
    </dgm:pt>
    <dgm:pt modelId="{97A29D5B-C36C-4B6B-9EEB-FDC8721F2307}" type="pres">
      <dgm:prSet presAssocID="{94C6F2C9-9906-4057-A43C-891BE8E1D394}" presName="rootComposite" presStyleCnt="0"/>
      <dgm:spPr/>
    </dgm:pt>
    <dgm:pt modelId="{48AA98BE-C732-4835-AFD4-21F5CD11ECEF}" type="pres">
      <dgm:prSet presAssocID="{94C6F2C9-9906-4057-A43C-891BE8E1D394}" presName="rootText" presStyleLbl="node4" presStyleIdx="4" presStyleCnt="39">
        <dgm:presLayoutVars>
          <dgm:chPref val="3"/>
        </dgm:presLayoutVars>
      </dgm:prSet>
      <dgm:spPr>
        <a:prstGeom prst="flowChartTerminator">
          <a:avLst/>
        </a:prstGeom>
      </dgm:spPr>
    </dgm:pt>
    <dgm:pt modelId="{75740379-A63D-4056-9044-E8ED87FD7559}" type="pres">
      <dgm:prSet presAssocID="{94C6F2C9-9906-4057-A43C-891BE8E1D394}" presName="rootConnector" presStyleLbl="node4" presStyleIdx="4" presStyleCnt="39"/>
      <dgm:spPr/>
    </dgm:pt>
    <dgm:pt modelId="{686BF840-D73C-4BC9-952D-95570BA57987}" type="pres">
      <dgm:prSet presAssocID="{94C6F2C9-9906-4057-A43C-891BE8E1D394}" presName="hierChild4" presStyleCnt="0"/>
      <dgm:spPr/>
    </dgm:pt>
    <dgm:pt modelId="{B702E49C-47F2-4B51-BC95-2E08E9440163}" type="pres">
      <dgm:prSet presAssocID="{967F446C-80C4-4485-8A52-76AEF465D563}" presName="Name37" presStyleLbl="parChTrans1D4" presStyleIdx="5" presStyleCnt="39"/>
      <dgm:spPr/>
    </dgm:pt>
    <dgm:pt modelId="{9EB42B02-6F37-43F1-85EE-DB79BA707430}" type="pres">
      <dgm:prSet presAssocID="{EB50C126-80F7-48CD-BD5B-4E67EAF913CC}" presName="hierRoot2" presStyleCnt="0">
        <dgm:presLayoutVars>
          <dgm:hierBranch val="init"/>
        </dgm:presLayoutVars>
      </dgm:prSet>
      <dgm:spPr/>
    </dgm:pt>
    <dgm:pt modelId="{B451BE24-2CB7-49FA-B964-C747B646A738}" type="pres">
      <dgm:prSet presAssocID="{EB50C126-80F7-48CD-BD5B-4E67EAF913CC}" presName="rootComposite" presStyleCnt="0"/>
      <dgm:spPr/>
    </dgm:pt>
    <dgm:pt modelId="{0DA5A681-D446-4DAB-AD47-302C3E278806}" type="pres">
      <dgm:prSet presAssocID="{EB50C126-80F7-48CD-BD5B-4E67EAF913CC}" presName="rootText" presStyleLbl="node4" presStyleIdx="5" presStyleCnt="39">
        <dgm:presLayoutVars>
          <dgm:chPref val="3"/>
        </dgm:presLayoutVars>
      </dgm:prSet>
      <dgm:spPr/>
    </dgm:pt>
    <dgm:pt modelId="{1D4D0A23-1716-4909-83F0-EE7E08CF6F2E}" type="pres">
      <dgm:prSet presAssocID="{EB50C126-80F7-48CD-BD5B-4E67EAF913CC}" presName="rootConnector" presStyleLbl="node4" presStyleIdx="5" presStyleCnt="39"/>
      <dgm:spPr/>
    </dgm:pt>
    <dgm:pt modelId="{4F0EA112-114D-4E1B-9656-D31F59D5CBD7}" type="pres">
      <dgm:prSet presAssocID="{EB50C126-80F7-48CD-BD5B-4E67EAF913CC}" presName="hierChild4" presStyleCnt="0"/>
      <dgm:spPr/>
    </dgm:pt>
    <dgm:pt modelId="{46DF53AA-B411-4C47-BFA7-1C93FC579969}" type="pres">
      <dgm:prSet presAssocID="{EB50C126-80F7-48CD-BD5B-4E67EAF913CC}" presName="hierChild5" presStyleCnt="0"/>
      <dgm:spPr/>
    </dgm:pt>
    <dgm:pt modelId="{AE350038-AEC4-4F68-83AF-98FE7DBD4E47}" type="pres">
      <dgm:prSet presAssocID="{94C6F2C9-9906-4057-A43C-891BE8E1D394}" presName="hierChild5" presStyleCnt="0"/>
      <dgm:spPr/>
    </dgm:pt>
    <dgm:pt modelId="{7B6E79CD-4681-4FFA-AC93-A6988D44F6EE}" type="pres">
      <dgm:prSet presAssocID="{A89E4B2C-053B-4D26-80EF-D7176CEE4B07}" presName="Name37" presStyleLbl="parChTrans1D4" presStyleIdx="6" presStyleCnt="39"/>
      <dgm:spPr/>
    </dgm:pt>
    <dgm:pt modelId="{60518872-C992-4DA3-A5D4-ACC77DEC0218}" type="pres">
      <dgm:prSet presAssocID="{11566AA7-B26F-4557-8816-B42963CA5395}" presName="hierRoot2" presStyleCnt="0">
        <dgm:presLayoutVars>
          <dgm:hierBranch val="init"/>
        </dgm:presLayoutVars>
      </dgm:prSet>
      <dgm:spPr/>
    </dgm:pt>
    <dgm:pt modelId="{923AB8F7-DB56-4738-A385-2A1C5E7B373A}" type="pres">
      <dgm:prSet presAssocID="{11566AA7-B26F-4557-8816-B42963CA5395}" presName="rootComposite" presStyleCnt="0"/>
      <dgm:spPr/>
    </dgm:pt>
    <dgm:pt modelId="{C4CC8563-6E66-4E57-83D0-2F0FCD16E1E0}" type="pres">
      <dgm:prSet presAssocID="{11566AA7-B26F-4557-8816-B42963CA5395}" presName="rootText" presStyleLbl="node4" presStyleIdx="6" presStyleCnt="39">
        <dgm:presLayoutVars>
          <dgm:chPref val="3"/>
        </dgm:presLayoutVars>
      </dgm:prSet>
      <dgm:spPr>
        <a:prstGeom prst="flowChartTerminator">
          <a:avLst/>
        </a:prstGeom>
      </dgm:spPr>
    </dgm:pt>
    <dgm:pt modelId="{455AD072-BEA9-4A3F-9707-173FBE6CE10D}" type="pres">
      <dgm:prSet presAssocID="{11566AA7-B26F-4557-8816-B42963CA5395}" presName="rootConnector" presStyleLbl="node4" presStyleIdx="6" presStyleCnt="39"/>
      <dgm:spPr/>
    </dgm:pt>
    <dgm:pt modelId="{3349E649-3E8B-4FCC-81B1-B7F54422C787}" type="pres">
      <dgm:prSet presAssocID="{11566AA7-B26F-4557-8816-B42963CA5395}" presName="hierChild4" presStyleCnt="0"/>
      <dgm:spPr/>
    </dgm:pt>
    <dgm:pt modelId="{1D7433E2-59D7-4509-A19D-79C7C0F8FA71}" type="pres">
      <dgm:prSet presAssocID="{C02635F8-9BE3-4215-B365-C0F0DF89B85E}" presName="Name37" presStyleLbl="parChTrans1D4" presStyleIdx="7" presStyleCnt="39"/>
      <dgm:spPr/>
    </dgm:pt>
    <dgm:pt modelId="{D3ED922C-600D-4E3A-B8A7-1CB8C719A624}" type="pres">
      <dgm:prSet presAssocID="{E02A2347-ED49-47BF-962F-C7832C40BB7C}" presName="hierRoot2" presStyleCnt="0">
        <dgm:presLayoutVars>
          <dgm:hierBranch val="init"/>
        </dgm:presLayoutVars>
      </dgm:prSet>
      <dgm:spPr/>
    </dgm:pt>
    <dgm:pt modelId="{87A565AF-8215-4BB7-8201-B764EA94ACA9}" type="pres">
      <dgm:prSet presAssocID="{E02A2347-ED49-47BF-962F-C7832C40BB7C}" presName="rootComposite" presStyleCnt="0"/>
      <dgm:spPr/>
    </dgm:pt>
    <dgm:pt modelId="{963FC346-9190-47EE-890D-38EAD3181444}" type="pres">
      <dgm:prSet presAssocID="{E02A2347-ED49-47BF-962F-C7832C40BB7C}" presName="rootText" presStyleLbl="node4" presStyleIdx="7" presStyleCnt="39">
        <dgm:presLayoutVars>
          <dgm:chPref val="3"/>
        </dgm:presLayoutVars>
      </dgm:prSet>
      <dgm:spPr/>
    </dgm:pt>
    <dgm:pt modelId="{393C120D-AA11-4082-8D54-B8F583D23E7C}" type="pres">
      <dgm:prSet presAssocID="{E02A2347-ED49-47BF-962F-C7832C40BB7C}" presName="rootConnector" presStyleLbl="node4" presStyleIdx="7" presStyleCnt="39"/>
      <dgm:spPr/>
    </dgm:pt>
    <dgm:pt modelId="{83A3BFF9-E27C-4C3A-806C-27D6BFC98B79}" type="pres">
      <dgm:prSet presAssocID="{E02A2347-ED49-47BF-962F-C7832C40BB7C}" presName="hierChild4" presStyleCnt="0"/>
      <dgm:spPr/>
    </dgm:pt>
    <dgm:pt modelId="{8228586E-F2B8-42AA-9B6D-816121A4909A}" type="pres">
      <dgm:prSet presAssocID="{E02A2347-ED49-47BF-962F-C7832C40BB7C}" presName="hierChild5" presStyleCnt="0"/>
      <dgm:spPr/>
    </dgm:pt>
    <dgm:pt modelId="{88D14858-F368-47F4-A040-FEF4A5A2B19D}" type="pres">
      <dgm:prSet presAssocID="{11566AA7-B26F-4557-8816-B42963CA5395}" presName="hierChild5" presStyleCnt="0"/>
      <dgm:spPr/>
    </dgm:pt>
    <dgm:pt modelId="{9C88FD19-860A-4D6B-99E7-0930C846EA45}" type="pres">
      <dgm:prSet presAssocID="{7382FEEC-0DCC-4846-B14D-5C1F7574430C}" presName="hierChild5" presStyleCnt="0"/>
      <dgm:spPr/>
    </dgm:pt>
    <dgm:pt modelId="{3985EF88-0A46-4B6E-8520-CD14467DBB55}" type="pres">
      <dgm:prSet presAssocID="{AB0649AE-A307-484A-8414-BE5D3749DF93}" presName="hierChild5" presStyleCnt="0"/>
      <dgm:spPr/>
    </dgm:pt>
    <dgm:pt modelId="{8E40B63E-DB2B-45A3-B6D2-5E79BA4C2A17}" type="pres">
      <dgm:prSet presAssocID="{BECEA685-DC30-4ED5-BDE2-C6D431B023DC}" presName="hierChild5" presStyleCnt="0"/>
      <dgm:spPr/>
    </dgm:pt>
    <dgm:pt modelId="{18D767FC-409E-4BF7-8C81-154CD01818D7}" type="pres">
      <dgm:prSet presAssocID="{52B7526C-CB03-4718-8A39-A1DD86106B27}" presName="hierChild3" presStyleCnt="0"/>
      <dgm:spPr/>
    </dgm:pt>
    <dgm:pt modelId="{DBE12831-E329-4179-82E7-8335E33608C4}" type="pres">
      <dgm:prSet presAssocID="{47745174-BD0C-46CC-A3B2-2C8F48A1CC8A}" presName="hierRoot1" presStyleCnt="0">
        <dgm:presLayoutVars>
          <dgm:hierBranch val="init"/>
        </dgm:presLayoutVars>
      </dgm:prSet>
      <dgm:spPr/>
    </dgm:pt>
    <dgm:pt modelId="{B0849688-31F4-4B52-ADE0-68BCDE965A6E}" type="pres">
      <dgm:prSet presAssocID="{47745174-BD0C-46CC-A3B2-2C8F48A1CC8A}" presName="rootComposite1" presStyleCnt="0"/>
      <dgm:spPr/>
    </dgm:pt>
    <dgm:pt modelId="{3B3EB894-B514-4AE9-813A-17BFD94AD991}" type="pres">
      <dgm:prSet presAssocID="{47745174-BD0C-46CC-A3B2-2C8F48A1CC8A}" presName="rootText1" presStyleLbl="node0" presStyleIdx="1" presStyleCnt="2">
        <dgm:presLayoutVars>
          <dgm:chPref val="3"/>
        </dgm:presLayoutVars>
      </dgm:prSet>
      <dgm:spPr>
        <a:prstGeom prst="flowChartTerminator">
          <a:avLst/>
        </a:prstGeom>
      </dgm:spPr>
    </dgm:pt>
    <dgm:pt modelId="{DA72BE28-74A0-4CE6-BFFD-C577FD6000E5}" type="pres">
      <dgm:prSet presAssocID="{47745174-BD0C-46CC-A3B2-2C8F48A1CC8A}" presName="rootConnector1" presStyleLbl="node1" presStyleIdx="0" presStyleCnt="0"/>
      <dgm:spPr/>
    </dgm:pt>
    <dgm:pt modelId="{032DFE68-DA33-49B5-9037-AD8FC172FF2D}" type="pres">
      <dgm:prSet presAssocID="{47745174-BD0C-46CC-A3B2-2C8F48A1CC8A}" presName="hierChild2" presStyleCnt="0"/>
      <dgm:spPr/>
    </dgm:pt>
    <dgm:pt modelId="{F369B29D-ED46-462F-837F-85FEFEAF166B}" type="pres">
      <dgm:prSet presAssocID="{3A09128F-E6CD-4A5F-8095-4BEA338B2539}" presName="Name37" presStyleLbl="parChTrans1D2" presStyleIdx="1" presStyleCnt="2"/>
      <dgm:spPr/>
    </dgm:pt>
    <dgm:pt modelId="{14AA4186-C5F3-4831-8F14-2FFC7E7A4FE5}" type="pres">
      <dgm:prSet presAssocID="{E22A0D1D-5CF1-477E-AFD4-94CBC9E08785}" presName="hierRoot2" presStyleCnt="0">
        <dgm:presLayoutVars>
          <dgm:hierBranch val="init"/>
        </dgm:presLayoutVars>
      </dgm:prSet>
      <dgm:spPr/>
    </dgm:pt>
    <dgm:pt modelId="{8F8E8300-ABC4-4F40-8045-20B9CDD8E0F9}" type="pres">
      <dgm:prSet presAssocID="{E22A0D1D-5CF1-477E-AFD4-94CBC9E08785}" presName="rootComposite" presStyleCnt="0"/>
      <dgm:spPr/>
    </dgm:pt>
    <dgm:pt modelId="{EF0DCA68-1DA6-4AAC-873A-6EC41ECAC565}" type="pres">
      <dgm:prSet presAssocID="{E22A0D1D-5CF1-477E-AFD4-94CBC9E08785}" presName="rootText" presStyleLbl="node2" presStyleIdx="1" presStyleCnt="2">
        <dgm:presLayoutVars>
          <dgm:chPref val="3"/>
        </dgm:presLayoutVars>
      </dgm:prSet>
      <dgm:spPr>
        <a:prstGeom prst="flowChartTerminator">
          <a:avLst/>
        </a:prstGeom>
      </dgm:spPr>
    </dgm:pt>
    <dgm:pt modelId="{698D9755-4D20-43E5-AC3E-D8BE069BBE73}" type="pres">
      <dgm:prSet presAssocID="{E22A0D1D-5CF1-477E-AFD4-94CBC9E08785}" presName="rootConnector" presStyleLbl="node2" presStyleIdx="1" presStyleCnt="2"/>
      <dgm:spPr/>
    </dgm:pt>
    <dgm:pt modelId="{5ADC61C4-6524-4116-BB5C-79E221F7F01A}" type="pres">
      <dgm:prSet presAssocID="{E22A0D1D-5CF1-477E-AFD4-94CBC9E08785}" presName="hierChild4" presStyleCnt="0"/>
      <dgm:spPr/>
    </dgm:pt>
    <dgm:pt modelId="{B31955F9-1236-4B94-8D5C-2BA11AF014D5}" type="pres">
      <dgm:prSet presAssocID="{86AAD168-D53E-4E99-833F-585B4D0D877A}" presName="Name37" presStyleLbl="parChTrans1D3" presStyleIdx="2" presStyleCnt="3"/>
      <dgm:spPr/>
    </dgm:pt>
    <dgm:pt modelId="{A1E6AB4D-A6CD-46E7-A82B-AD25599A8832}" type="pres">
      <dgm:prSet presAssocID="{B2CBF942-1E66-4D51-B02F-9B666DD555EA}" presName="hierRoot2" presStyleCnt="0">
        <dgm:presLayoutVars>
          <dgm:hierBranch val="init"/>
        </dgm:presLayoutVars>
      </dgm:prSet>
      <dgm:spPr/>
    </dgm:pt>
    <dgm:pt modelId="{AC5CCE00-1B3C-4A45-A2E3-D965166DF459}" type="pres">
      <dgm:prSet presAssocID="{B2CBF942-1E66-4D51-B02F-9B666DD555EA}" presName="rootComposite" presStyleCnt="0"/>
      <dgm:spPr/>
    </dgm:pt>
    <dgm:pt modelId="{7116C341-086E-4F13-B58A-DCF742A64CB3}" type="pres">
      <dgm:prSet presAssocID="{B2CBF942-1E66-4D51-B02F-9B666DD555EA}" presName="rootText" presStyleLbl="node3" presStyleIdx="2" presStyleCnt="3">
        <dgm:presLayoutVars>
          <dgm:chPref val="3"/>
        </dgm:presLayoutVars>
      </dgm:prSet>
      <dgm:spPr>
        <a:prstGeom prst="flowChartTerminator">
          <a:avLst/>
        </a:prstGeom>
      </dgm:spPr>
    </dgm:pt>
    <dgm:pt modelId="{15612B50-A523-4853-B0AD-3BBC566E8F33}" type="pres">
      <dgm:prSet presAssocID="{B2CBF942-1E66-4D51-B02F-9B666DD555EA}" presName="rootConnector" presStyleLbl="node3" presStyleIdx="2" presStyleCnt="3"/>
      <dgm:spPr/>
    </dgm:pt>
    <dgm:pt modelId="{125F390E-D90B-45D0-961C-93B53F530C25}" type="pres">
      <dgm:prSet presAssocID="{B2CBF942-1E66-4D51-B02F-9B666DD555EA}" presName="hierChild4" presStyleCnt="0"/>
      <dgm:spPr/>
    </dgm:pt>
    <dgm:pt modelId="{3C36EDEE-AE58-4A4C-B732-7D698E713672}" type="pres">
      <dgm:prSet presAssocID="{AE5632F3-A21C-450F-9566-6C0D3834304C}" presName="Name37" presStyleLbl="parChTrans1D4" presStyleIdx="8" presStyleCnt="39"/>
      <dgm:spPr/>
    </dgm:pt>
    <dgm:pt modelId="{853F127E-D895-494E-9885-E25B244435FE}" type="pres">
      <dgm:prSet presAssocID="{10989470-71E5-4734-B742-981A6E3186E0}" presName="hierRoot2" presStyleCnt="0">
        <dgm:presLayoutVars>
          <dgm:hierBranch val="init"/>
        </dgm:presLayoutVars>
      </dgm:prSet>
      <dgm:spPr/>
    </dgm:pt>
    <dgm:pt modelId="{0F1AE44A-20AE-4596-8140-F8D4B8CA9CFA}" type="pres">
      <dgm:prSet presAssocID="{10989470-71E5-4734-B742-981A6E3186E0}" presName="rootComposite" presStyleCnt="0"/>
      <dgm:spPr/>
    </dgm:pt>
    <dgm:pt modelId="{FF470A33-9C7E-4FB6-A53C-1411869E2473}" type="pres">
      <dgm:prSet presAssocID="{10989470-71E5-4734-B742-981A6E3186E0}" presName="rootText" presStyleLbl="node4" presStyleIdx="8" presStyleCnt="39">
        <dgm:presLayoutVars>
          <dgm:chPref val="3"/>
        </dgm:presLayoutVars>
      </dgm:prSet>
      <dgm:spPr>
        <a:prstGeom prst="flowChartTerminator">
          <a:avLst/>
        </a:prstGeom>
      </dgm:spPr>
    </dgm:pt>
    <dgm:pt modelId="{77DE0840-E724-4DB8-9F0A-952B77CF532F}" type="pres">
      <dgm:prSet presAssocID="{10989470-71E5-4734-B742-981A6E3186E0}" presName="rootConnector" presStyleLbl="node4" presStyleIdx="8" presStyleCnt="39"/>
      <dgm:spPr/>
    </dgm:pt>
    <dgm:pt modelId="{306FE21D-DD4D-4000-86B5-F5B62E08C5A5}" type="pres">
      <dgm:prSet presAssocID="{10989470-71E5-4734-B742-981A6E3186E0}" presName="hierChild4" presStyleCnt="0"/>
      <dgm:spPr/>
    </dgm:pt>
    <dgm:pt modelId="{858C982A-BF40-4388-AC8E-C07FFD4711C1}" type="pres">
      <dgm:prSet presAssocID="{3B9D5FC8-334B-4C93-BE7B-87590BFCC90F}" presName="Name37" presStyleLbl="parChTrans1D4" presStyleIdx="9" presStyleCnt="39"/>
      <dgm:spPr/>
    </dgm:pt>
    <dgm:pt modelId="{21F4DC69-6EF9-4B61-86C5-1EF4373666BA}" type="pres">
      <dgm:prSet presAssocID="{80DC0FA8-CBA2-44C0-BDC9-987F819D9518}" presName="hierRoot2" presStyleCnt="0">
        <dgm:presLayoutVars>
          <dgm:hierBranch val="init"/>
        </dgm:presLayoutVars>
      </dgm:prSet>
      <dgm:spPr/>
    </dgm:pt>
    <dgm:pt modelId="{1EC1CCF6-7EC0-4340-BEF5-00AA406B23BC}" type="pres">
      <dgm:prSet presAssocID="{80DC0FA8-CBA2-44C0-BDC9-987F819D9518}" presName="rootComposite" presStyleCnt="0"/>
      <dgm:spPr/>
    </dgm:pt>
    <dgm:pt modelId="{4DC0873E-F1D7-4056-A124-3B93D553FD99}" type="pres">
      <dgm:prSet presAssocID="{80DC0FA8-CBA2-44C0-BDC9-987F819D9518}" presName="rootText" presStyleLbl="node4" presStyleIdx="9" presStyleCnt="39">
        <dgm:presLayoutVars>
          <dgm:chPref val="3"/>
        </dgm:presLayoutVars>
      </dgm:prSet>
      <dgm:spPr>
        <a:prstGeom prst="rect">
          <a:avLst/>
        </a:prstGeom>
      </dgm:spPr>
    </dgm:pt>
    <dgm:pt modelId="{F95582AC-940A-4903-B41F-26121F4E9A99}" type="pres">
      <dgm:prSet presAssocID="{80DC0FA8-CBA2-44C0-BDC9-987F819D9518}" presName="rootConnector" presStyleLbl="node4" presStyleIdx="9" presStyleCnt="39"/>
      <dgm:spPr/>
    </dgm:pt>
    <dgm:pt modelId="{6CB973E3-76FB-455A-B896-E29011697974}" type="pres">
      <dgm:prSet presAssocID="{80DC0FA8-CBA2-44C0-BDC9-987F819D9518}" presName="hierChild4" presStyleCnt="0"/>
      <dgm:spPr/>
    </dgm:pt>
    <dgm:pt modelId="{BD4C7BD8-80B5-4F16-B4B4-981480A50B49}" type="pres">
      <dgm:prSet presAssocID="{80DC0FA8-CBA2-44C0-BDC9-987F819D9518}" presName="hierChild5" presStyleCnt="0"/>
      <dgm:spPr/>
    </dgm:pt>
    <dgm:pt modelId="{D8A16775-3234-4637-B53E-788166E9829E}" type="pres">
      <dgm:prSet presAssocID="{10989470-71E5-4734-B742-981A6E3186E0}" presName="hierChild5" presStyleCnt="0"/>
      <dgm:spPr/>
    </dgm:pt>
    <dgm:pt modelId="{396D9FBC-22C6-4619-9061-83650DAC0F16}" type="pres">
      <dgm:prSet presAssocID="{B9F596BE-1659-45FD-9575-A8A2A0BF9216}" presName="Name37" presStyleLbl="parChTrans1D4" presStyleIdx="10" presStyleCnt="39"/>
      <dgm:spPr/>
    </dgm:pt>
    <dgm:pt modelId="{A03EFAB3-F87E-4907-B9E9-78E7ECFCAC2F}" type="pres">
      <dgm:prSet presAssocID="{67E51E65-26A8-4871-837C-8C495C755A7E}" presName="hierRoot2" presStyleCnt="0">
        <dgm:presLayoutVars>
          <dgm:hierBranch val="init"/>
        </dgm:presLayoutVars>
      </dgm:prSet>
      <dgm:spPr/>
    </dgm:pt>
    <dgm:pt modelId="{1CAB82AF-5FA3-4ABE-9F64-3FC2DEA7A0D4}" type="pres">
      <dgm:prSet presAssocID="{67E51E65-26A8-4871-837C-8C495C755A7E}" presName="rootComposite" presStyleCnt="0"/>
      <dgm:spPr/>
    </dgm:pt>
    <dgm:pt modelId="{0E91054B-A89E-4E49-956B-3093C0F40C7F}" type="pres">
      <dgm:prSet presAssocID="{67E51E65-26A8-4871-837C-8C495C755A7E}" presName="rootText" presStyleLbl="node4" presStyleIdx="10" presStyleCnt="39">
        <dgm:presLayoutVars>
          <dgm:chPref val="3"/>
        </dgm:presLayoutVars>
      </dgm:prSet>
      <dgm:spPr>
        <a:prstGeom prst="flowChartTerminator">
          <a:avLst/>
        </a:prstGeom>
      </dgm:spPr>
    </dgm:pt>
    <dgm:pt modelId="{C374F8BE-7C16-4C8B-9F12-D8944C3585F4}" type="pres">
      <dgm:prSet presAssocID="{67E51E65-26A8-4871-837C-8C495C755A7E}" presName="rootConnector" presStyleLbl="node4" presStyleIdx="10" presStyleCnt="39"/>
      <dgm:spPr/>
    </dgm:pt>
    <dgm:pt modelId="{83A1072B-6446-49D8-8620-B3E85C104F9E}" type="pres">
      <dgm:prSet presAssocID="{67E51E65-26A8-4871-837C-8C495C755A7E}" presName="hierChild4" presStyleCnt="0"/>
      <dgm:spPr/>
    </dgm:pt>
    <dgm:pt modelId="{814FBEF1-1B00-4EBD-AA61-6011A6CBB1CA}" type="pres">
      <dgm:prSet presAssocID="{E6A9A016-4396-4B90-B890-33FE6D3DF74A}" presName="Name37" presStyleLbl="parChTrans1D4" presStyleIdx="11" presStyleCnt="39"/>
      <dgm:spPr/>
    </dgm:pt>
    <dgm:pt modelId="{D86CAB91-9004-4720-8CC8-2F48CB124973}" type="pres">
      <dgm:prSet presAssocID="{325524CD-6632-44B7-B79B-67FD57E68756}" presName="hierRoot2" presStyleCnt="0">
        <dgm:presLayoutVars>
          <dgm:hierBranch val="init"/>
        </dgm:presLayoutVars>
      </dgm:prSet>
      <dgm:spPr/>
    </dgm:pt>
    <dgm:pt modelId="{6FC6375E-C0CE-466C-ADF1-521D5F550750}" type="pres">
      <dgm:prSet presAssocID="{325524CD-6632-44B7-B79B-67FD57E68756}" presName="rootComposite" presStyleCnt="0"/>
      <dgm:spPr/>
    </dgm:pt>
    <dgm:pt modelId="{8F010FD1-E32A-4A48-AB06-B79CC2991004}" type="pres">
      <dgm:prSet presAssocID="{325524CD-6632-44B7-B79B-67FD57E68756}" presName="rootText" presStyleLbl="node4" presStyleIdx="11" presStyleCnt="39">
        <dgm:presLayoutVars>
          <dgm:chPref val="3"/>
        </dgm:presLayoutVars>
      </dgm:prSet>
      <dgm:spPr>
        <a:prstGeom prst="flowChartTerminator">
          <a:avLst/>
        </a:prstGeom>
      </dgm:spPr>
    </dgm:pt>
    <dgm:pt modelId="{10CFF3C2-847A-4DB4-B208-7F288B16EDED}" type="pres">
      <dgm:prSet presAssocID="{325524CD-6632-44B7-B79B-67FD57E68756}" presName="rootConnector" presStyleLbl="node4" presStyleIdx="11" presStyleCnt="39"/>
      <dgm:spPr/>
    </dgm:pt>
    <dgm:pt modelId="{5BA239E0-CCEF-4058-8D21-6493F204F261}" type="pres">
      <dgm:prSet presAssocID="{325524CD-6632-44B7-B79B-67FD57E68756}" presName="hierChild4" presStyleCnt="0"/>
      <dgm:spPr/>
    </dgm:pt>
    <dgm:pt modelId="{47F94EAB-E2C8-4F10-A92E-3125E3543554}" type="pres">
      <dgm:prSet presAssocID="{6B8F4048-F0AB-4723-816D-5B2436002099}" presName="Name37" presStyleLbl="parChTrans1D4" presStyleIdx="12" presStyleCnt="39"/>
      <dgm:spPr/>
    </dgm:pt>
    <dgm:pt modelId="{D4A405EA-D960-4F09-87E6-9D6DC8957DBD}" type="pres">
      <dgm:prSet presAssocID="{B94F84F1-7B71-4FC9-B267-2B673A8C0E7C}" presName="hierRoot2" presStyleCnt="0">
        <dgm:presLayoutVars>
          <dgm:hierBranch val="init"/>
        </dgm:presLayoutVars>
      </dgm:prSet>
      <dgm:spPr/>
    </dgm:pt>
    <dgm:pt modelId="{7BDDE9D2-B4E1-4FB0-8073-940B1D263ED8}" type="pres">
      <dgm:prSet presAssocID="{B94F84F1-7B71-4FC9-B267-2B673A8C0E7C}" presName="rootComposite" presStyleCnt="0"/>
      <dgm:spPr/>
    </dgm:pt>
    <dgm:pt modelId="{666CD186-8182-4B00-A4E0-37294FF61E0D}" type="pres">
      <dgm:prSet presAssocID="{B94F84F1-7B71-4FC9-B267-2B673A8C0E7C}" presName="rootText" presStyleLbl="node4" presStyleIdx="12" presStyleCnt="39">
        <dgm:presLayoutVars>
          <dgm:chPref val="3"/>
        </dgm:presLayoutVars>
      </dgm:prSet>
      <dgm:spPr/>
    </dgm:pt>
    <dgm:pt modelId="{A05498C0-5874-4F95-90F9-C94BA85DEA66}" type="pres">
      <dgm:prSet presAssocID="{B94F84F1-7B71-4FC9-B267-2B673A8C0E7C}" presName="rootConnector" presStyleLbl="node4" presStyleIdx="12" presStyleCnt="39"/>
      <dgm:spPr/>
    </dgm:pt>
    <dgm:pt modelId="{D38FA5DA-8DEE-4122-AAD8-5A37C5E800B6}" type="pres">
      <dgm:prSet presAssocID="{B94F84F1-7B71-4FC9-B267-2B673A8C0E7C}" presName="hierChild4" presStyleCnt="0"/>
      <dgm:spPr/>
    </dgm:pt>
    <dgm:pt modelId="{6B4E75AB-74A1-47A8-BE68-20047D164A4B}" type="pres">
      <dgm:prSet presAssocID="{B94F84F1-7B71-4FC9-B267-2B673A8C0E7C}" presName="hierChild5" presStyleCnt="0"/>
      <dgm:spPr/>
    </dgm:pt>
    <dgm:pt modelId="{A652BBDC-12D1-47F3-B17A-7383D9D4FB8C}" type="pres">
      <dgm:prSet presAssocID="{325524CD-6632-44B7-B79B-67FD57E68756}" presName="hierChild5" presStyleCnt="0"/>
      <dgm:spPr/>
    </dgm:pt>
    <dgm:pt modelId="{51E292DE-B435-4500-9FAA-444382AB86AB}" type="pres">
      <dgm:prSet presAssocID="{FD3A316B-40A9-4193-9238-8A9BE6D4D06E}" presName="Name37" presStyleLbl="parChTrans1D4" presStyleIdx="13" presStyleCnt="39"/>
      <dgm:spPr/>
    </dgm:pt>
    <dgm:pt modelId="{C00D2440-BAC1-4064-8B16-2BC1F3C905B7}" type="pres">
      <dgm:prSet presAssocID="{8E80FFAF-6ADA-4491-B93F-D7749A8FEBAF}" presName="hierRoot2" presStyleCnt="0">
        <dgm:presLayoutVars>
          <dgm:hierBranch val="init"/>
        </dgm:presLayoutVars>
      </dgm:prSet>
      <dgm:spPr/>
    </dgm:pt>
    <dgm:pt modelId="{75A9D39D-729C-4783-B00A-A53701443084}" type="pres">
      <dgm:prSet presAssocID="{8E80FFAF-6ADA-4491-B93F-D7749A8FEBAF}" presName="rootComposite" presStyleCnt="0"/>
      <dgm:spPr/>
    </dgm:pt>
    <dgm:pt modelId="{9D070A41-DD8E-4477-9836-4437F34B2C84}" type="pres">
      <dgm:prSet presAssocID="{8E80FFAF-6ADA-4491-B93F-D7749A8FEBAF}" presName="rootText" presStyleLbl="node4" presStyleIdx="13" presStyleCnt="39">
        <dgm:presLayoutVars>
          <dgm:chPref val="3"/>
        </dgm:presLayoutVars>
      </dgm:prSet>
      <dgm:spPr>
        <a:prstGeom prst="flowChartTerminator">
          <a:avLst/>
        </a:prstGeom>
      </dgm:spPr>
    </dgm:pt>
    <dgm:pt modelId="{EABB4554-DC07-4342-A249-B000D2321B81}" type="pres">
      <dgm:prSet presAssocID="{8E80FFAF-6ADA-4491-B93F-D7749A8FEBAF}" presName="rootConnector" presStyleLbl="node4" presStyleIdx="13" presStyleCnt="39"/>
      <dgm:spPr/>
    </dgm:pt>
    <dgm:pt modelId="{53B79B78-A319-4334-8B10-3F0CE011A0C0}" type="pres">
      <dgm:prSet presAssocID="{8E80FFAF-6ADA-4491-B93F-D7749A8FEBAF}" presName="hierChild4" presStyleCnt="0"/>
      <dgm:spPr/>
    </dgm:pt>
    <dgm:pt modelId="{F481CA57-D674-431E-8CD4-B44838E4D641}" type="pres">
      <dgm:prSet presAssocID="{DFD68CEC-BB72-4E36-90B7-580402028E25}" presName="Name37" presStyleLbl="parChTrans1D4" presStyleIdx="14" presStyleCnt="39"/>
      <dgm:spPr/>
    </dgm:pt>
    <dgm:pt modelId="{84DC8468-6DCF-4C8E-9129-D255E23075A3}" type="pres">
      <dgm:prSet presAssocID="{539ACEE1-11AE-4237-A5CA-2894C3D5B12B}" presName="hierRoot2" presStyleCnt="0">
        <dgm:presLayoutVars>
          <dgm:hierBranch val="init"/>
        </dgm:presLayoutVars>
      </dgm:prSet>
      <dgm:spPr/>
    </dgm:pt>
    <dgm:pt modelId="{FB14D4B4-E1A1-4572-B22D-1E93D2397385}" type="pres">
      <dgm:prSet presAssocID="{539ACEE1-11AE-4237-A5CA-2894C3D5B12B}" presName="rootComposite" presStyleCnt="0"/>
      <dgm:spPr/>
    </dgm:pt>
    <dgm:pt modelId="{A2ACDA45-6A62-4597-A480-46BEE6E35427}" type="pres">
      <dgm:prSet presAssocID="{539ACEE1-11AE-4237-A5CA-2894C3D5B12B}" presName="rootText" presStyleLbl="node4" presStyleIdx="14" presStyleCnt="39">
        <dgm:presLayoutVars>
          <dgm:chPref val="3"/>
        </dgm:presLayoutVars>
      </dgm:prSet>
      <dgm:spPr>
        <a:prstGeom prst="flowChartTerminator">
          <a:avLst/>
        </a:prstGeom>
      </dgm:spPr>
    </dgm:pt>
    <dgm:pt modelId="{63B55372-4617-4B3D-AEA5-4F4C7DF379F6}" type="pres">
      <dgm:prSet presAssocID="{539ACEE1-11AE-4237-A5CA-2894C3D5B12B}" presName="rootConnector" presStyleLbl="node4" presStyleIdx="14" presStyleCnt="39"/>
      <dgm:spPr/>
    </dgm:pt>
    <dgm:pt modelId="{720A4AA1-F52F-4C54-82D9-6BC75C1A5169}" type="pres">
      <dgm:prSet presAssocID="{539ACEE1-11AE-4237-A5CA-2894C3D5B12B}" presName="hierChild4" presStyleCnt="0"/>
      <dgm:spPr/>
    </dgm:pt>
    <dgm:pt modelId="{1AE4E381-D6A5-448E-8319-0DD990414B4B}" type="pres">
      <dgm:prSet presAssocID="{FCC33219-AB03-4BB7-A505-A099975DA6A1}" presName="Name37" presStyleLbl="parChTrans1D4" presStyleIdx="15" presStyleCnt="39"/>
      <dgm:spPr/>
    </dgm:pt>
    <dgm:pt modelId="{4D149A8B-8E40-4103-80C6-96D05DA62E53}" type="pres">
      <dgm:prSet presAssocID="{96B3C124-9898-4E97-A854-77DDB2F595D5}" presName="hierRoot2" presStyleCnt="0">
        <dgm:presLayoutVars>
          <dgm:hierBranch val="init"/>
        </dgm:presLayoutVars>
      </dgm:prSet>
      <dgm:spPr/>
    </dgm:pt>
    <dgm:pt modelId="{EED62A1B-FE5E-49B7-A863-9429F9EA916A}" type="pres">
      <dgm:prSet presAssocID="{96B3C124-9898-4E97-A854-77DDB2F595D5}" presName="rootComposite" presStyleCnt="0"/>
      <dgm:spPr/>
    </dgm:pt>
    <dgm:pt modelId="{C0C3F78D-F10D-417A-8D25-72154B66C449}" type="pres">
      <dgm:prSet presAssocID="{96B3C124-9898-4E97-A854-77DDB2F595D5}" presName="rootText" presStyleLbl="node4" presStyleIdx="15" presStyleCnt="39">
        <dgm:presLayoutVars>
          <dgm:chPref val="3"/>
        </dgm:presLayoutVars>
      </dgm:prSet>
      <dgm:spPr/>
    </dgm:pt>
    <dgm:pt modelId="{1823BA29-A542-48E1-B9B4-A302BA3BE74C}" type="pres">
      <dgm:prSet presAssocID="{96B3C124-9898-4E97-A854-77DDB2F595D5}" presName="rootConnector" presStyleLbl="node4" presStyleIdx="15" presStyleCnt="39"/>
      <dgm:spPr/>
    </dgm:pt>
    <dgm:pt modelId="{4F9F1279-5750-4DCE-B68A-0ADFE23EE834}" type="pres">
      <dgm:prSet presAssocID="{96B3C124-9898-4E97-A854-77DDB2F595D5}" presName="hierChild4" presStyleCnt="0"/>
      <dgm:spPr/>
    </dgm:pt>
    <dgm:pt modelId="{8516F117-1162-49FD-A9CA-7D78437A2B45}" type="pres">
      <dgm:prSet presAssocID="{96B3C124-9898-4E97-A854-77DDB2F595D5}" presName="hierChild5" presStyleCnt="0"/>
      <dgm:spPr/>
    </dgm:pt>
    <dgm:pt modelId="{75AB4F68-129E-47B0-8F6E-1E29AC822506}" type="pres">
      <dgm:prSet presAssocID="{539ACEE1-11AE-4237-A5CA-2894C3D5B12B}" presName="hierChild5" presStyleCnt="0"/>
      <dgm:spPr/>
    </dgm:pt>
    <dgm:pt modelId="{8A72E415-7E81-4A31-A765-9976323E0B80}" type="pres">
      <dgm:prSet presAssocID="{E0591226-926A-45F1-A7D3-2CFEFFADD628}" presName="Name37" presStyleLbl="parChTrans1D4" presStyleIdx="16" presStyleCnt="39"/>
      <dgm:spPr/>
    </dgm:pt>
    <dgm:pt modelId="{0E622FB0-2C72-42D4-A69E-DB71A76AA8EA}" type="pres">
      <dgm:prSet presAssocID="{0773E30A-9AD0-4E79-B90E-1C5A46A4388E}" presName="hierRoot2" presStyleCnt="0">
        <dgm:presLayoutVars>
          <dgm:hierBranch val="init"/>
        </dgm:presLayoutVars>
      </dgm:prSet>
      <dgm:spPr/>
    </dgm:pt>
    <dgm:pt modelId="{5519FA25-DC1A-458E-A337-7796BE9DEF0F}" type="pres">
      <dgm:prSet presAssocID="{0773E30A-9AD0-4E79-B90E-1C5A46A4388E}" presName="rootComposite" presStyleCnt="0"/>
      <dgm:spPr/>
    </dgm:pt>
    <dgm:pt modelId="{3EE8FFCB-21A5-40E3-984C-BDB6FAE7CF2D}" type="pres">
      <dgm:prSet presAssocID="{0773E30A-9AD0-4E79-B90E-1C5A46A4388E}" presName="rootText" presStyleLbl="node4" presStyleIdx="16" presStyleCnt="39">
        <dgm:presLayoutVars>
          <dgm:chPref val="3"/>
        </dgm:presLayoutVars>
      </dgm:prSet>
      <dgm:spPr>
        <a:prstGeom prst="flowChartTerminator">
          <a:avLst/>
        </a:prstGeom>
      </dgm:spPr>
    </dgm:pt>
    <dgm:pt modelId="{18951F1F-596C-46B5-B271-D0D631209CDC}" type="pres">
      <dgm:prSet presAssocID="{0773E30A-9AD0-4E79-B90E-1C5A46A4388E}" presName="rootConnector" presStyleLbl="node4" presStyleIdx="16" presStyleCnt="39"/>
      <dgm:spPr/>
    </dgm:pt>
    <dgm:pt modelId="{990938E3-55B3-4136-9F22-1E58AF2202B4}" type="pres">
      <dgm:prSet presAssocID="{0773E30A-9AD0-4E79-B90E-1C5A46A4388E}" presName="hierChild4" presStyleCnt="0"/>
      <dgm:spPr/>
    </dgm:pt>
    <dgm:pt modelId="{C2FA8941-D0BA-48D5-B4EF-04A671F14FED}" type="pres">
      <dgm:prSet presAssocID="{F4B79F26-CD2E-4123-9DF1-D75FED5ECEC5}" presName="Name37" presStyleLbl="parChTrans1D4" presStyleIdx="17" presStyleCnt="39"/>
      <dgm:spPr/>
    </dgm:pt>
    <dgm:pt modelId="{6EA887D0-D2F0-46A7-9761-7034B58CAF3C}" type="pres">
      <dgm:prSet presAssocID="{AD362A6A-23A2-4DD4-8F00-9F90294C5079}" presName="hierRoot2" presStyleCnt="0">
        <dgm:presLayoutVars>
          <dgm:hierBranch val="init"/>
        </dgm:presLayoutVars>
      </dgm:prSet>
      <dgm:spPr/>
    </dgm:pt>
    <dgm:pt modelId="{0956733A-4506-40AC-8BDA-5D821D11B785}" type="pres">
      <dgm:prSet presAssocID="{AD362A6A-23A2-4DD4-8F00-9F90294C5079}" presName="rootComposite" presStyleCnt="0"/>
      <dgm:spPr/>
    </dgm:pt>
    <dgm:pt modelId="{F7D7BA4B-849B-450C-91CB-93C3BA18A14F}" type="pres">
      <dgm:prSet presAssocID="{AD362A6A-23A2-4DD4-8F00-9F90294C5079}" presName="rootText" presStyleLbl="node4" presStyleIdx="17" presStyleCnt="39">
        <dgm:presLayoutVars>
          <dgm:chPref val="3"/>
        </dgm:presLayoutVars>
      </dgm:prSet>
      <dgm:spPr>
        <a:prstGeom prst="flowChartTerminator">
          <a:avLst/>
        </a:prstGeom>
      </dgm:spPr>
    </dgm:pt>
    <dgm:pt modelId="{C4CBB955-31D9-4FB1-AEEA-AB5F988A068C}" type="pres">
      <dgm:prSet presAssocID="{AD362A6A-23A2-4DD4-8F00-9F90294C5079}" presName="rootConnector" presStyleLbl="node4" presStyleIdx="17" presStyleCnt="39"/>
      <dgm:spPr/>
    </dgm:pt>
    <dgm:pt modelId="{91605E1C-62E3-49DC-9229-0014F0BA2B10}" type="pres">
      <dgm:prSet presAssocID="{AD362A6A-23A2-4DD4-8F00-9F90294C5079}" presName="hierChild4" presStyleCnt="0"/>
      <dgm:spPr/>
    </dgm:pt>
    <dgm:pt modelId="{D9C8157C-E3AD-4391-8316-245547A31808}" type="pres">
      <dgm:prSet presAssocID="{EFEB3D86-C801-44FB-8ED3-929751AC73B3}" presName="Name37" presStyleLbl="parChTrans1D4" presStyleIdx="18" presStyleCnt="39"/>
      <dgm:spPr/>
    </dgm:pt>
    <dgm:pt modelId="{9965DCAD-32D6-444A-AD8F-2960CDAB6977}" type="pres">
      <dgm:prSet presAssocID="{8F24B0B6-98DA-4B90-86AB-BCBDDCEEA201}" presName="hierRoot2" presStyleCnt="0">
        <dgm:presLayoutVars>
          <dgm:hierBranch val="init"/>
        </dgm:presLayoutVars>
      </dgm:prSet>
      <dgm:spPr/>
    </dgm:pt>
    <dgm:pt modelId="{D6A1E0D7-8FE5-4BA3-921B-9349D8BFD518}" type="pres">
      <dgm:prSet presAssocID="{8F24B0B6-98DA-4B90-86AB-BCBDDCEEA201}" presName="rootComposite" presStyleCnt="0"/>
      <dgm:spPr/>
    </dgm:pt>
    <dgm:pt modelId="{B34C68B7-59B7-4E48-8245-6D5F87990E80}" type="pres">
      <dgm:prSet presAssocID="{8F24B0B6-98DA-4B90-86AB-BCBDDCEEA201}" presName="rootText" presStyleLbl="node4" presStyleIdx="18" presStyleCnt="39">
        <dgm:presLayoutVars>
          <dgm:chPref val="3"/>
        </dgm:presLayoutVars>
      </dgm:prSet>
      <dgm:spPr/>
    </dgm:pt>
    <dgm:pt modelId="{7D327169-2FE8-4DDB-BB20-25A22EF79468}" type="pres">
      <dgm:prSet presAssocID="{8F24B0B6-98DA-4B90-86AB-BCBDDCEEA201}" presName="rootConnector" presStyleLbl="node4" presStyleIdx="18" presStyleCnt="39"/>
      <dgm:spPr/>
    </dgm:pt>
    <dgm:pt modelId="{45B55077-A70C-49EA-8A8B-1B0734E2557A}" type="pres">
      <dgm:prSet presAssocID="{8F24B0B6-98DA-4B90-86AB-BCBDDCEEA201}" presName="hierChild4" presStyleCnt="0"/>
      <dgm:spPr/>
    </dgm:pt>
    <dgm:pt modelId="{82EE2EB4-63FD-4E0B-BD05-71D3527BBBB9}" type="pres">
      <dgm:prSet presAssocID="{8F24B0B6-98DA-4B90-86AB-BCBDDCEEA201}" presName="hierChild5" presStyleCnt="0"/>
      <dgm:spPr/>
    </dgm:pt>
    <dgm:pt modelId="{4C358D4B-444B-4EF1-8BF8-6E6C21B563E9}" type="pres">
      <dgm:prSet presAssocID="{AD362A6A-23A2-4DD4-8F00-9F90294C5079}" presName="hierChild5" presStyleCnt="0"/>
      <dgm:spPr/>
    </dgm:pt>
    <dgm:pt modelId="{5186E395-A7DD-4322-AA3D-6901CADBD271}" type="pres">
      <dgm:prSet presAssocID="{2AD9F3C6-787D-4032-877B-15049E8D8D49}" presName="Name37" presStyleLbl="parChTrans1D4" presStyleIdx="19" presStyleCnt="39"/>
      <dgm:spPr/>
    </dgm:pt>
    <dgm:pt modelId="{2FD189AD-5F7B-49BC-92C6-A7482550659A}" type="pres">
      <dgm:prSet presAssocID="{8C6914AB-651D-48B7-93FD-F5F129A859E5}" presName="hierRoot2" presStyleCnt="0">
        <dgm:presLayoutVars>
          <dgm:hierBranch val="init"/>
        </dgm:presLayoutVars>
      </dgm:prSet>
      <dgm:spPr/>
    </dgm:pt>
    <dgm:pt modelId="{B0EDD327-C3FF-4F4B-A61D-1223A8D6E511}" type="pres">
      <dgm:prSet presAssocID="{8C6914AB-651D-48B7-93FD-F5F129A859E5}" presName="rootComposite" presStyleCnt="0"/>
      <dgm:spPr/>
    </dgm:pt>
    <dgm:pt modelId="{1C959461-AF99-4C87-87C6-7090816124E0}" type="pres">
      <dgm:prSet presAssocID="{8C6914AB-651D-48B7-93FD-F5F129A859E5}" presName="rootText" presStyleLbl="node4" presStyleIdx="19" presStyleCnt="39">
        <dgm:presLayoutVars>
          <dgm:chPref val="3"/>
        </dgm:presLayoutVars>
      </dgm:prSet>
      <dgm:spPr>
        <a:prstGeom prst="flowChartTerminator">
          <a:avLst/>
        </a:prstGeom>
      </dgm:spPr>
    </dgm:pt>
    <dgm:pt modelId="{53F004E7-7587-4F3D-8492-CD65548130F0}" type="pres">
      <dgm:prSet presAssocID="{8C6914AB-651D-48B7-93FD-F5F129A859E5}" presName="rootConnector" presStyleLbl="node4" presStyleIdx="19" presStyleCnt="39"/>
      <dgm:spPr/>
    </dgm:pt>
    <dgm:pt modelId="{E7A7E25C-02E4-410A-8803-A686C7ECB853}" type="pres">
      <dgm:prSet presAssocID="{8C6914AB-651D-48B7-93FD-F5F129A859E5}" presName="hierChild4" presStyleCnt="0"/>
      <dgm:spPr/>
    </dgm:pt>
    <dgm:pt modelId="{41C5A3A8-1835-4443-84EB-2901184140D7}" type="pres">
      <dgm:prSet presAssocID="{2258067A-FA35-4DF2-952D-5CDC37B395F8}" presName="Name37" presStyleLbl="parChTrans1D4" presStyleIdx="20" presStyleCnt="39"/>
      <dgm:spPr/>
    </dgm:pt>
    <dgm:pt modelId="{A8633E1C-5ACE-422E-87F6-33D83EBE039F}" type="pres">
      <dgm:prSet presAssocID="{F19963FA-3BD6-49F7-B32C-081638696269}" presName="hierRoot2" presStyleCnt="0">
        <dgm:presLayoutVars>
          <dgm:hierBranch val="init"/>
        </dgm:presLayoutVars>
      </dgm:prSet>
      <dgm:spPr/>
    </dgm:pt>
    <dgm:pt modelId="{F6387FC9-D54A-4795-A709-114E3931E365}" type="pres">
      <dgm:prSet presAssocID="{F19963FA-3BD6-49F7-B32C-081638696269}" presName="rootComposite" presStyleCnt="0"/>
      <dgm:spPr/>
    </dgm:pt>
    <dgm:pt modelId="{33E6211A-E6AE-45BF-A639-9BD8CFEEA114}" type="pres">
      <dgm:prSet presAssocID="{F19963FA-3BD6-49F7-B32C-081638696269}" presName="rootText" presStyleLbl="node4" presStyleIdx="20" presStyleCnt="39">
        <dgm:presLayoutVars>
          <dgm:chPref val="3"/>
        </dgm:presLayoutVars>
      </dgm:prSet>
      <dgm:spPr>
        <a:prstGeom prst="flowChartTerminator">
          <a:avLst/>
        </a:prstGeom>
      </dgm:spPr>
    </dgm:pt>
    <dgm:pt modelId="{5FF70241-C84A-449F-B05A-A5830EA65950}" type="pres">
      <dgm:prSet presAssocID="{F19963FA-3BD6-49F7-B32C-081638696269}" presName="rootConnector" presStyleLbl="node4" presStyleIdx="20" presStyleCnt="39"/>
      <dgm:spPr/>
    </dgm:pt>
    <dgm:pt modelId="{CBBE0554-3E18-473F-9A91-57425CCE3574}" type="pres">
      <dgm:prSet presAssocID="{F19963FA-3BD6-49F7-B32C-081638696269}" presName="hierChild4" presStyleCnt="0"/>
      <dgm:spPr/>
    </dgm:pt>
    <dgm:pt modelId="{BEF6673F-D4D1-4951-BA4B-D6BDF2FB9C84}" type="pres">
      <dgm:prSet presAssocID="{C7AF0985-C862-4587-AE20-3F82B62650AC}" presName="Name37" presStyleLbl="parChTrans1D4" presStyleIdx="21" presStyleCnt="39"/>
      <dgm:spPr/>
    </dgm:pt>
    <dgm:pt modelId="{67D4338C-D6DE-4A53-88C7-EBE3E8F799FC}" type="pres">
      <dgm:prSet presAssocID="{CB2DEAAB-70E6-43D4-B046-AADA054EAA7E}" presName="hierRoot2" presStyleCnt="0">
        <dgm:presLayoutVars>
          <dgm:hierBranch val="init"/>
        </dgm:presLayoutVars>
      </dgm:prSet>
      <dgm:spPr/>
    </dgm:pt>
    <dgm:pt modelId="{5C5035F7-70F6-41B2-BF61-2E6687B93275}" type="pres">
      <dgm:prSet presAssocID="{CB2DEAAB-70E6-43D4-B046-AADA054EAA7E}" presName="rootComposite" presStyleCnt="0"/>
      <dgm:spPr/>
    </dgm:pt>
    <dgm:pt modelId="{EE7F23E0-8897-4204-9481-87B760E92F27}" type="pres">
      <dgm:prSet presAssocID="{CB2DEAAB-70E6-43D4-B046-AADA054EAA7E}" presName="rootText" presStyleLbl="node4" presStyleIdx="21" presStyleCnt="39">
        <dgm:presLayoutVars>
          <dgm:chPref val="3"/>
        </dgm:presLayoutVars>
      </dgm:prSet>
      <dgm:spPr/>
    </dgm:pt>
    <dgm:pt modelId="{E04357A8-D20C-49B5-A510-6DAAE8264876}" type="pres">
      <dgm:prSet presAssocID="{CB2DEAAB-70E6-43D4-B046-AADA054EAA7E}" presName="rootConnector" presStyleLbl="node4" presStyleIdx="21" presStyleCnt="39"/>
      <dgm:spPr/>
    </dgm:pt>
    <dgm:pt modelId="{2D72AAF2-D70B-4003-ACE9-5692281C484E}" type="pres">
      <dgm:prSet presAssocID="{CB2DEAAB-70E6-43D4-B046-AADA054EAA7E}" presName="hierChild4" presStyleCnt="0"/>
      <dgm:spPr/>
    </dgm:pt>
    <dgm:pt modelId="{6F405EDF-C83C-4B81-91EB-8C6BEAB69188}" type="pres">
      <dgm:prSet presAssocID="{CB2DEAAB-70E6-43D4-B046-AADA054EAA7E}" presName="hierChild5" presStyleCnt="0"/>
      <dgm:spPr/>
    </dgm:pt>
    <dgm:pt modelId="{A47CF227-1439-4FD6-8F73-AF1161F289A2}" type="pres">
      <dgm:prSet presAssocID="{F19963FA-3BD6-49F7-B32C-081638696269}" presName="hierChild5" presStyleCnt="0"/>
      <dgm:spPr/>
    </dgm:pt>
    <dgm:pt modelId="{8694C096-E527-4B4E-8AF5-286A633C82D1}" type="pres">
      <dgm:prSet presAssocID="{B458CC73-4703-4733-A6C3-400B3485A43F}" presName="Name37" presStyleLbl="parChTrans1D4" presStyleIdx="22" presStyleCnt="39"/>
      <dgm:spPr/>
    </dgm:pt>
    <dgm:pt modelId="{F262103B-DEE6-4E22-B5E3-D8D36FA7D9F0}" type="pres">
      <dgm:prSet presAssocID="{AAC34A79-8482-4CCA-BAF0-0665149AB5BE}" presName="hierRoot2" presStyleCnt="0">
        <dgm:presLayoutVars>
          <dgm:hierBranch val="init"/>
        </dgm:presLayoutVars>
      </dgm:prSet>
      <dgm:spPr/>
    </dgm:pt>
    <dgm:pt modelId="{EAE7A00C-2F09-4603-9246-5BB570284EC5}" type="pres">
      <dgm:prSet presAssocID="{AAC34A79-8482-4CCA-BAF0-0665149AB5BE}" presName="rootComposite" presStyleCnt="0"/>
      <dgm:spPr/>
    </dgm:pt>
    <dgm:pt modelId="{8760BDB0-7446-4749-A632-BF12D2731500}" type="pres">
      <dgm:prSet presAssocID="{AAC34A79-8482-4CCA-BAF0-0665149AB5BE}" presName="rootText" presStyleLbl="node4" presStyleIdx="22" presStyleCnt="39">
        <dgm:presLayoutVars>
          <dgm:chPref val="3"/>
        </dgm:presLayoutVars>
      </dgm:prSet>
      <dgm:spPr>
        <a:prstGeom prst="flowChartTerminator">
          <a:avLst/>
        </a:prstGeom>
      </dgm:spPr>
    </dgm:pt>
    <dgm:pt modelId="{A942A9F9-63F3-4812-A6F4-982BE227B2B1}" type="pres">
      <dgm:prSet presAssocID="{AAC34A79-8482-4CCA-BAF0-0665149AB5BE}" presName="rootConnector" presStyleLbl="node4" presStyleIdx="22" presStyleCnt="39"/>
      <dgm:spPr/>
    </dgm:pt>
    <dgm:pt modelId="{9682555D-5627-492B-92DD-42F094FBFCAE}" type="pres">
      <dgm:prSet presAssocID="{AAC34A79-8482-4CCA-BAF0-0665149AB5BE}" presName="hierChild4" presStyleCnt="0"/>
      <dgm:spPr/>
    </dgm:pt>
    <dgm:pt modelId="{DF00F52C-A540-4400-9234-EE0320EBA42D}" type="pres">
      <dgm:prSet presAssocID="{FD05EB24-ADC7-491D-9C29-C2A90555E4DB}" presName="Name37" presStyleLbl="parChTrans1D4" presStyleIdx="23" presStyleCnt="39"/>
      <dgm:spPr/>
    </dgm:pt>
    <dgm:pt modelId="{6E7C224A-E139-43F6-9FA7-8CB98D08497B}" type="pres">
      <dgm:prSet presAssocID="{6A9030F2-E1CC-41DB-B91F-B81CBEF61E3B}" presName="hierRoot2" presStyleCnt="0">
        <dgm:presLayoutVars>
          <dgm:hierBranch val="init"/>
        </dgm:presLayoutVars>
      </dgm:prSet>
      <dgm:spPr/>
    </dgm:pt>
    <dgm:pt modelId="{AEA53B90-47D4-4E48-A49F-E3DC6C196F1E}" type="pres">
      <dgm:prSet presAssocID="{6A9030F2-E1CC-41DB-B91F-B81CBEF61E3B}" presName="rootComposite" presStyleCnt="0"/>
      <dgm:spPr/>
    </dgm:pt>
    <dgm:pt modelId="{737A8850-35B0-46E5-975E-5D5F794424A0}" type="pres">
      <dgm:prSet presAssocID="{6A9030F2-E1CC-41DB-B91F-B81CBEF61E3B}" presName="rootText" presStyleLbl="node4" presStyleIdx="23" presStyleCnt="39">
        <dgm:presLayoutVars>
          <dgm:chPref val="3"/>
        </dgm:presLayoutVars>
      </dgm:prSet>
      <dgm:spPr>
        <a:prstGeom prst="flowChartTerminator">
          <a:avLst/>
        </a:prstGeom>
      </dgm:spPr>
    </dgm:pt>
    <dgm:pt modelId="{368D3FE9-A4DD-4CB2-B6CE-90608C586B80}" type="pres">
      <dgm:prSet presAssocID="{6A9030F2-E1CC-41DB-B91F-B81CBEF61E3B}" presName="rootConnector" presStyleLbl="node4" presStyleIdx="23" presStyleCnt="39"/>
      <dgm:spPr/>
    </dgm:pt>
    <dgm:pt modelId="{EEF0187B-A6F2-4761-BCD2-EA325EDA5CB1}" type="pres">
      <dgm:prSet presAssocID="{6A9030F2-E1CC-41DB-B91F-B81CBEF61E3B}" presName="hierChild4" presStyleCnt="0"/>
      <dgm:spPr/>
    </dgm:pt>
    <dgm:pt modelId="{B42E15FF-35B1-4931-85AC-CB311B093E47}" type="pres">
      <dgm:prSet presAssocID="{0935E99A-4F02-4D45-A37F-273C7E9BB6F7}" presName="Name37" presStyleLbl="parChTrans1D4" presStyleIdx="24" presStyleCnt="39"/>
      <dgm:spPr/>
    </dgm:pt>
    <dgm:pt modelId="{DB912BCF-18D8-40A1-8DF4-0A4DF6CBE2DF}" type="pres">
      <dgm:prSet presAssocID="{9C7594CD-76B6-464D-8EF4-EB87B8ED462E}" presName="hierRoot2" presStyleCnt="0">
        <dgm:presLayoutVars>
          <dgm:hierBranch val="init"/>
        </dgm:presLayoutVars>
      </dgm:prSet>
      <dgm:spPr/>
    </dgm:pt>
    <dgm:pt modelId="{3F920120-217F-47F9-818D-0D8938C65F48}" type="pres">
      <dgm:prSet presAssocID="{9C7594CD-76B6-464D-8EF4-EB87B8ED462E}" presName="rootComposite" presStyleCnt="0"/>
      <dgm:spPr/>
    </dgm:pt>
    <dgm:pt modelId="{4FF1E5FA-0F40-469F-8BA8-DEEF3389FD35}" type="pres">
      <dgm:prSet presAssocID="{9C7594CD-76B6-464D-8EF4-EB87B8ED462E}" presName="rootText" presStyleLbl="node4" presStyleIdx="24" presStyleCnt="39">
        <dgm:presLayoutVars>
          <dgm:chPref val="3"/>
        </dgm:presLayoutVars>
      </dgm:prSet>
      <dgm:spPr/>
    </dgm:pt>
    <dgm:pt modelId="{571E608F-0B85-4FC0-8BC4-7CA6A14418FB}" type="pres">
      <dgm:prSet presAssocID="{9C7594CD-76B6-464D-8EF4-EB87B8ED462E}" presName="rootConnector" presStyleLbl="node4" presStyleIdx="24" presStyleCnt="39"/>
      <dgm:spPr/>
    </dgm:pt>
    <dgm:pt modelId="{3EF8092E-3291-4A13-A949-5D6695DBE171}" type="pres">
      <dgm:prSet presAssocID="{9C7594CD-76B6-464D-8EF4-EB87B8ED462E}" presName="hierChild4" presStyleCnt="0"/>
      <dgm:spPr/>
    </dgm:pt>
    <dgm:pt modelId="{B98102C3-1E4A-4971-8FD9-EFC8B60224BC}" type="pres">
      <dgm:prSet presAssocID="{9C7594CD-76B6-464D-8EF4-EB87B8ED462E}" presName="hierChild5" presStyleCnt="0"/>
      <dgm:spPr/>
    </dgm:pt>
    <dgm:pt modelId="{1B712A05-DFEB-4816-8322-1E5802235326}" type="pres">
      <dgm:prSet presAssocID="{6A9030F2-E1CC-41DB-B91F-B81CBEF61E3B}" presName="hierChild5" presStyleCnt="0"/>
      <dgm:spPr/>
    </dgm:pt>
    <dgm:pt modelId="{CEFD1E10-A3A8-48A2-8C54-50365FC868CE}" type="pres">
      <dgm:prSet presAssocID="{DAB5677D-290E-40D3-BBCE-ACA5A80B8FCF}" presName="Name37" presStyleLbl="parChTrans1D4" presStyleIdx="25" presStyleCnt="39"/>
      <dgm:spPr/>
    </dgm:pt>
    <dgm:pt modelId="{DF60141D-00C0-45AD-8E0E-B51E9EF84DD0}" type="pres">
      <dgm:prSet presAssocID="{E13F6D6C-3A15-4FD7-A53F-9843CF891931}" presName="hierRoot2" presStyleCnt="0">
        <dgm:presLayoutVars>
          <dgm:hierBranch val="init"/>
        </dgm:presLayoutVars>
      </dgm:prSet>
      <dgm:spPr/>
    </dgm:pt>
    <dgm:pt modelId="{6E46924D-F599-45BD-A038-B8F16E1AB5FC}" type="pres">
      <dgm:prSet presAssocID="{E13F6D6C-3A15-4FD7-A53F-9843CF891931}" presName="rootComposite" presStyleCnt="0"/>
      <dgm:spPr/>
    </dgm:pt>
    <dgm:pt modelId="{2932C11B-5069-4606-BC9A-50D6651B609D}" type="pres">
      <dgm:prSet presAssocID="{E13F6D6C-3A15-4FD7-A53F-9843CF891931}" presName="rootText" presStyleLbl="node4" presStyleIdx="25" presStyleCnt="39">
        <dgm:presLayoutVars>
          <dgm:chPref val="3"/>
        </dgm:presLayoutVars>
      </dgm:prSet>
      <dgm:spPr>
        <a:prstGeom prst="flowChartTerminator">
          <a:avLst/>
        </a:prstGeom>
      </dgm:spPr>
    </dgm:pt>
    <dgm:pt modelId="{B9948789-717B-4A23-99B6-5DF8582A27A8}" type="pres">
      <dgm:prSet presAssocID="{E13F6D6C-3A15-4FD7-A53F-9843CF891931}" presName="rootConnector" presStyleLbl="node4" presStyleIdx="25" presStyleCnt="39"/>
      <dgm:spPr/>
    </dgm:pt>
    <dgm:pt modelId="{44480F4F-0813-4AC3-A740-6EBB22B80001}" type="pres">
      <dgm:prSet presAssocID="{E13F6D6C-3A15-4FD7-A53F-9843CF891931}" presName="hierChild4" presStyleCnt="0"/>
      <dgm:spPr/>
    </dgm:pt>
    <dgm:pt modelId="{2CF35517-4849-4D5B-B450-DCFFCFD5613F}" type="pres">
      <dgm:prSet presAssocID="{5DACCF16-D4E4-47BB-9CE1-442F9F02B0F7}" presName="Name37" presStyleLbl="parChTrans1D4" presStyleIdx="26" presStyleCnt="39"/>
      <dgm:spPr/>
    </dgm:pt>
    <dgm:pt modelId="{ED682D8F-25D5-4A3F-867E-B545C8498622}" type="pres">
      <dgm:prSet presAssocID="{975BB5F3-E4DB-4A91-920B-C8B53A15144C}" presName="hierRoot2" presStyleCnt="0">
        <dgm:presLayoutVars>
          <dgm:hierBranch val="init"/>
        </dgm:presLayoutVars>
      </dgm:prSet>
      <dgm:spPr/>
    </dgm:pt>
    <dgm:pt modelId="{B3662BB7-3183-4522-8483-E467D0A08920}" type="pres">
      <dgm:prSet presAssocID="{975BB5F3-E4DB-4A91-920B-C8B53A15144C}" presName="rootComposite" presStyleCnt="0"/>
      <dgm:spPr/>
    </dgm:pt>
    <dgm:pt modelId="{FECBC5D2-E344-40BC-AC59-0B529CD0CC70}" type="pres">
      <dgm:prSet presAssocID="{975BB5F3-E4DB-4A91-920B-C8B53A15144C}" presName="rootText" presStyleLbl="node4" presStyleIdx="26" presStyleCnt="39">
        <dgm:presLayoutVars>
          <dgm:chPref val="3"/>
        </dgm:presLayoutVars>
      </dgm:prSet>
      <dgm:spPr>
        <a:prstGeom prst="flowChartTerminator">
          <a:avLst/>
        </a:prstGeom>
      </dgm:spPr>
    </dgm:pt>
    <dgm:pt modelId="{6FDD9FB3-C6C8-449C-9934-E7B6FE8701EB}" type="pres">
      <dgm:prSet presAssocID="{975BB5F3-E4DB-4A91-920B-C8B53A15144C}" presName="rootConnector" presStyleLbl="node4" presStyleIdx="26" presStyleCnt="39"/>
      <dgm:spPr/>
    </dgm:pt>
    <dgm:pt modelId="{2CF12062-5BEF-431B-A9A6-82EC029D1793}" type="pres">
      <dgm:prSet presAssocID="{975BB5F3-E4DB-4A91-920B-C8B53A15144C}" presName="hierChild4" presStyleCnt="0"/>
      <dgm:spPr/>
    </dgm:pt>
    <dgm:pt modelId="{4E78406C-25F4-42FA-A31C-4FD06722D205}" type="pres">
      <dgm:prSet presAssocID="{EBA76F96-A9B8-4A6E-9F34-C4BE13CA9C58}" presName="Name37" presStyleLbl="parChTrans1D4" presStyleIdx="27" presStyleCnt="39"/>
      <dgm:spPr/>
    </dgm:pt>
    <dgm:pt modelId="{D86FDA93-9B57-4F1D-BED9-1CDF6ECB96E0}" type="pres">
      <dgm:prSet presAssocID="{EF2DF588-B7C7-49A3-8198-C408CD1012F1}" presName="hierRoot2" presStyleCnt="0">
        <dgm:presLayoutVars>
          <dgm:hierBranch val="init"/>
        </dgm:presLayoutVars>
      </dgm:prSet>
      <dgm:spPr/>
    </dgm:pt>
    <dgm:pt modelId="{0DC02705-BE28-467E-B869-667611C381F3}" type="pres">
      <dgm:prSet presAssocID="{EF2DF588-B7C7-49A3-8198-C408CD1012F1}" presName="rootComposite" presStyleCnt="0"/>
      <dgm:spPr/>
    </dgm:pt>
    <dgm:pt modelId="{600572CF-EEA4-4390-891D-3355653207B3}" type="pres">
      <dgm:prSet presAssocID="{EF2DF588-B7C7-49A3-8198-C408CD1012F1}" presName="rootText" presStyleLbl="node4" presStyleIdx="27" presStyleCnt="39">
        <dgm:presLayoutVars>
          <dgm:chPref val="3"/>
        </dgm:presLayoutVars>
      </dgm:prSet>
      <dgm:spPr/>
    </dgm:pt>
    <dgm:pt modelId="{726C98E7-943E-4DE6-A282-52BE63CB2D9A}" type="pres">
      <dgm:prSet presAssocID="{EF2DF588-B7C7-49A3-8198-C408CD1012F1}" presName="rootConnector" presStyleLbl="node4" presStyleIdx="27" presStyleCnt="39"/>
      <dgm:spPr/>
    </dgm:pt>
    <dgm:pt modelId="{900162B0-F3B2-4C55-9252-59FC345EAF7D}" type="pres">
      <dgm:prSet presAssocID="{EF2DF588-B7C7-49A3-8198-C408CD1012F1}" presName="hierChild4" presStyleCnt="0"/>
      <dgm:spPr/>
    </dgm:pt>
    <dgm:pt modelId="{01B9D0ED-191F-4463-992B-5380859FFB22}" type="pres">
      <dgm:prSet presAssocID="{EF2DF588-B7C7-49A3-8198-C408CD1012F1}" presName="hierChild5" presStyleCnt="0"/>
      <dgm:spPr/>
    </dgm:pt>
    <dgm:pt modelId="{F989BD42-8AE1-4DF1-83BD-9188B57FA7C7}" type="pres">
      <dgm:prSet presAssocID="{975BB5F3-E4DB-4A91-920B-C8B53A15144C}" presName="hierChild5" presStyleCnt="0"/>
      <dgm:spPr/>
    </dgm:pt>
    <dgm:pt modelId="{7219AC92-C4ED-4526-8077-7D29C3442334}" type="pres">
      <dgm:prSet presAssocID="{2BA4BE36-8931-42AF-A084-91A3616B8FAB}" presName="Name37" presStyleLbl="parChTrans1D4" presStyleIdx="28" presStyleCnt="39"/>
      <dgm:spPr/>
    </dgm:pt>
    <dgm:pt modelId="{04FA15C7-BE39-4C1F-86D5-69BCFAE45AF2}" type="pres">
      <dgm:prSet presAssocID="{4E307D36-39CC-4556-80A4-0CCADD8944C3}" presName="hierRoot2" presStyleCnt="0">
        <dgm:presLayoutVars>
          <dgm:hierBranch val="init"/>
        </dgm:presLayoutVars>
      </dgm:prSet>
      <dgm:spPr/>
    </dgm:pt>
    <dgm:pt modelId="{E0A44E70-C641-41AF-8252-5998C2D83F41}" type="pres">
      <dgm:prSet presAssocID="{4E307D36-39CC-4556-80A4-0CCADD8944C3}" presName="rootComposite" presStyleCnt="0"/>
      <dgm:spPr/>
    </dgm:pt>
    <dgm:pt modelId="{A3D19C37-B7F7-4474-9DFC-63E4467B8F05}" type="pres">
      <dgm:prSet presAssocID="{4E307D36-39CC-4556-80A4-0CCADD8944C3}" presName="rootText" presStyleLbl="node4" presStyleIdx="28" presStyleCnt="39">
        <dgm:presLayoutVars>
          <dgm:chPref val="3"/>
        </dgm:presLayoutVars>
      </dgm:prSet>
      <dgm:spPr>
        <a:prstGeom prst="flowChartTerminator">
          <a:avLst/>
        </a:prstGeom>
      </dgm:spPr>
    </dgm:pt>
    <dgm:pt modelId="{DF68CD81-1F13-4FCF-95FE-ED86D2A1A730}" type="pres">
      <dgm:prSet presAssocID="{4E307D36-39CC-4556-80A4-0CCADD8944C3}" presName="rootConnector" presStyleLbl="node4" presStyleIdx="28" presStyleCnt="39"/>
      <dgm:spPr/>
    </dgm:pt>
    <dgm:pt modelId="{56BB4793-4D6B-4516-9397-07C02E1A431E}" type="pres">
      <dgm:prSet presAssocID="{4E307D36-39CC-4556-80A4-0CCADD8944C3}" presName="hierChild4" presStyleCnt="0"/>
      <dgm:spPr/>
    </dgm:pt>
    <dgm:pt modelId="{93A40F70-93E0-49EC-9F60-8A37B5566C8C}" type="pres">
      <dgm:prSet presAssocID="{8BB3F07F-DC63-457C-9559-1C8343E05A4D}" presName="Name37" presStyleLbl="parChTrans1D4" presStyleIdx="29" presStyleCnt="39"/>
      <dgm:spPr/>
    </dgm:pt>
    <dgm:pt modelId="{CB9E8368-796C-45BD-95C8-5C9E10C6D3BE}" type="pres">
      <dgm:prSet presAssocID="{964F00DC-2306-4FE6-849F-A8445DC18CA6}" presName="hierRoot2" presStyleCnt="0">
        <dgm:presLayoutVars>
          <dgm:hierBranch val="init"/>
        </dgm:presLayoutVars>
      </dgm:prSet>
      <dgm:spPr/>
    </dgm:pt>
    <dgm:pt modelId="{8D7FEE18-5CA5-45F4-BCAF-76B4D3807D00}" type="pres">
      <dgm:prSet presAssocID="{964F00DC-2306-4FE6-849F-A8445DC18CA6}" presName="rootComposite" presStyleCnt="0"/>
      <dgm:spPr/>
    </dgm:pt>
    <dgm:pt modelId="{40DFE74D-6196-4587-854A-E9C6E43D8A32}" type="pres">
      <dgm:prSet presAssocID="{964F00DC-2306-4FE6-849F-A8445DC18CA6}" presName="rootText" presStyleLbl="node4" presStyleIdx="29" presStyleCnt="39">
        <dgm:presLayoutVars>
          <dgm:chPref val="3"/>
        </dgm:presLayoutVars>
      </dgm:prSet>
      <dgm:spPr>
        <a:prstGeom prst="flowChartTerminator">
          <a:avLst/>
        </a:prstGeom>
      </dgm:spPr>
    </dgm:pt>
    <dgm:pt modelId="{F065C58F-394C-40CF-B4EA-ADD5A88DAFA5}" type="pres">
      <dgm:prSet presAssocID="{964F00DC-2306-4FE6-849F-A8445DC18CA6}" presName="rootConnector" presStyleLbl="node4" presStyleIdx="29" presStyleCnt="39"/>
      <dgm:spPr/>
    </dgm:pt>
    <dgm:pt modelId="{608792D9-A1A0-4179-A3AB-B3830FC8C1BE}" type="pres">
      <dgm:prSet presAssocID="{964F00DC-2306-4FE6-849F-A8445DC18CA6}" presName="hierChild4" presStyleCnt="0"/>
      <dgm:spPr/>
    </dgm:pt>
    <dgm:pt modelId="{6E4FF8A4-F22E-4E8E-B8C5-543EE2A4D7DC}" type="pres">
      <dgm:prSet presAssocID="{1CE89510-0A0A-44BF-8051-CFF9F8F0E29B}" presName="Name37" presStyleLbl="parChTrans1D4" presStyleIdx="30" presStyleCnt="39"/>
      <dgm:spPr/>
    </dgm:pt>
    <dgm:pt modelId="{8DD17BA5-C031-4A1E-AC70-5ACA5CCBDA36}" type="pres">
      <dgm:prSet presAssocID="{A9A4CFAE-F2E5-4AF2-8E35-914B4D8FD42F}" presName="hierRoot2" presStyleCnt="0">
        <dgm:presLayoutVars>
          <dgm:hierBranch val="init"/>
        </dgm:presLayoutVars>
      </dgm:prSet>
      <dgm:spPr/>
    </dgm:pt>
    <dgm:pt modelId="{8766E25C-19BC-4A57-B9DD-1E87B90A5BE2}" type="pres">
      <dgm:prSet presAssocID="{A9A4CFAE-F2E5-4AF2-8E35-914B4D8FD42F}" presName="rootComposite" presStyleCnt="0"/>
      <dgm:spPr/>
    </dgm:pt>
    <dgm:pt modelId="{E867DC97-FECB-4B67-BD4C-C15C5002E404}" type="pres">
      <dgm:prSet presAssocID="{A9A4CFAE-F2E5-4AF2-8E35-914B4D8FD42F}" presName="rootText" presStyleLbl="node4" presStyleIdx="30" presStyleCnt="39">
        <dgm:presLayoutVars>
          <dgm:chPref val="3"/>
        </dgm:presLayoutVars>
      </dgm:prSet>
      <dgm:spPr/>
    </dgm:pt>
    <dgm:pt modelId="{27F9D76C-BB93-428E-A90A-D06421F1B8AB}" type="pres">
      <dgm:prSet presAssocID="{A9A4CFAE-F2E5-4AF2-8E35-914B4D8FD42F}" presName="rootConnector" presStyleLbl="node4" presStyleIdx="30" presStyleCnt="39"/>
      <dgm:spPr/>
    </dgm:pt>
    <dgm:pt modelId="{742B33AD-39A6-45D8-B291-B2D862419DED}" type="pres">
      <dgm:prSet presAssocID="{A9A4CFAE-F2E5-4AF2-8E35-914B4D8FD42F}" presName="hierChild4" presStyleCnt="0"/>
      <dgm:spPr/>
    </dgm:pt>
    <dgm:pt modelId="{68B3E9BB-1D83-41C5-B97E-B7BA425D7301}" type="pres">
      <dgm:prSet presAssocID="{A9A4CFAE-F2E5-4AF2-8E35-914B4D8FD42F}" presName="hierChild5" presStyleCnt="0"/>
      <dgm:spPr/>
    </dgm:pt>
    <dgm:pt modelId="{45BE0C41-9D47-4B9A-B389-F45F1A94CAA0}" type="pres">
      <dgm:prSet presAssocID="{964F00DC-2306-4FE6-849F-A8445DC18CA6}" presName="hierChild5" presStyleCnt="0"/>
      <dgm:spPr/>
    </dgm:pt>
    <dgm:pt modelId="{0BBDAE62-150E-46E4-A5D9-69BDA75BDA37}" type="pres">
      <dgm:prSet presAssocID="{CAB30994-A081-4A65-A821-9B5589CE6FA0}" presName="Name37" presStyleLbl="parChTrans1D4" presStyleIdx="31" presStyleCnt="39"/>
      <dgm:spPr/>
    </dgm:pt>
    <dgm:pt modelId="{5FF63657-5939-4BD3-996D-B4FC1D71D37C}" type="pres">
      <dgm:prSet presAssocID="{9CA3AAE5-582D-47A4-997A-622B39349E2E}" presName="hierRoot2" presStyleCnt="0">
        <dgm:presLayoutVars>
          <dgm:hierBranch val="init"/>
        </dgm:presLayoutVars>
      </dgm:prSet>
      <dgm:spPr/>
    </dgm:pt>
    <dgm:pt modelId="{BF18BBF3-D17A-4908-8D50-490BADFDB898}" type="pres">
      <dgm:prSet presAssocID="{9CA3AAE5-582D-47A4-997A-622B39349E2E}" presName="rootComposite" presStyleCnt="0"/>
      <dgm:spPr/>
    </dgm:pt>
    <dgm:pt modelId="{8720775F-841B-40F8-85D5-D0981A8ED69C}" type="pres">
      <dgm:prSet presAssocID="{9CA3AAE5-582D-47A4-997A-622B39349E2E}" presName="rootText" presStyleLbl="node4" presStyleIdx="31" presStyleCnt="39">
        <dgm:presLayoutVars>
          <dgm:chPref val="3"/>
        </dgm:presLayoutVars>
      </dgm:prSet>
      <dgm:spPr>
        <a:prstGeom prst="flowChartTerminator">
          <a:avLst/>
        </a:prstGeom>
      </dgm:spPr>
    </dgm:pt>
    <dgm:pt modelId="{6D3E4669-E47A-4893-ADBD-9EEB59C08254}" type="pres">
      <dgm:prSet presAssocID="{9CA3AAE5-582D-47A4-997A-622B39349E2E}" presName="rootConnector" presStyleLbl="node4" presStyleIdx="31" presStyleCnt="39"/>
      <dgm:spPr/>
    </dgm:pt>
    <dgm:pt modelId="{0F4D5F9B-2F80-4175-AB3B-E98E00290582}" type="pres">
      <dgm:prSet presAssocID="{9CA3AAE5-582D-47A4-997A-622B39349E2E}" presName="hierChild4" presStyleCnt="0"/>
      <dgm:spPr/>
    </dgm:pt>
    <dgm:pt modelId="{261EF50B-4109-47C2-BD44-047DB4BE728A}" type="pres">
      <dgm:prSet presAssocID="{DFD96E3A-4EC3-4E16-83F6-E72E0074C0FD}" presName="Name37" presStyleLbl="parChTrans1D4" presStyleIdx="32" presStyleCnt="39"/>
      <dgm:spPr/>
    </dgm:pt>
    <dgm:pt modelId="{E1A9BDCB-662C-434D-B6C5-2A5FE4FC1FA2}" type="pres">
      <dgm:prSet presAssocID="{C9390D76-8099-45BF-95CB-CFEF87D75308}" presName="hierRoot2" presStyleCnt="0">
        <dgm:presLayoutVars>
          <dgm:hierBranch val="init"/>
        </dgm:presLayoutVars>
      </dgm:prSet>
      <dgm:spPr/>
    </dgm:pt>
    <dgm:pt modelId="{E55230BB-9808-4BEE-8C11-60E427BE43A7}" type="pres">
      <dgm:prSet presAssocID="{C9390D76-8099-45BF-95CB-CFEF87D75308}" presName="rootComposite" presStyleCnt="0"/>
      <dgm:spPr/>
    </dgm:pt>
    <dgm:pt modelId="{C1D97E2A-2001-4DF9-B20F-5E8BB078FE64}" type="pres">
      <dgm:prSet presAssocID="{C9390D76-8099-45BF-95CB-CFEF87D75308}" presName="rootText" presStyleLbl="node4" presStyleIdx="32" presStyleCnt="39">
        <dgm:presLayoutVars>
          <dgm:chPref val="3"/>
        </dgm:presLayoutVars>
      </dgm:prSet>
      <dgm:spPr>
        <a:prstGeom prst="flowChartTerminator">
          <a:avLst/>
        </a:prstGeom>
      </dgm:spPr>
    </dgm:pt>
    <dgm:pt modelId="{64B88E79-EC6C-4843-89FC-6ECC10DDCB2E}" type="pres">
      <dgm:prSet presAssocID="{C9390D76-8099-45BF-95CB-CFEF87D75308}" presName="rootConnector" presStyleLbl="node4" presStyleIdx="32" presStyleCnt="39"/>
      <dgm:spPr/>
    </dgm:pt>
    <dgm:pt modelId="{436469AB-E591-42AE-9DD9-741931843EBC}" type="pres">
      <dgm:prSet presAssocID="{C9390D76-8099-45BF-95CB-CFEF87D75308}" presName="hierChild4" presStyleCnt="0"/>
      <dgm:spPr/>
    </dgm:pt>
    <dgm:pt modelId="{B6EDF3A1-F4B3-47B9-8E7E-7BFD50F8AFEA}" type="pres">
      <dgm:prSet presAssocID="{F127152D-D326-463E-9C2C-74921DA040C7}" presName="Name37" presStyleLbl="parChTrans1D4" presStyleIdx="33" presStyleCnt="39"/>
      <dgm:spPr/>
    </dgm:pt>
    <dgm:pt modelId="{1B6266DF-2A44-4E4E-883E-CF863DC11002}" type="pres">
      <dgm:prSet presAssocID="{B30A4DAA-4A18-4021-AF82-3097D29E1FCE}" presName="hierRoot2" presStyleCnt="0">
        <dgm:presLayoutVars>
          <dgm:hierBranch val="init"/>
        </dgm:presLayoutVars>
      </dgm:prSet>
      <dgm:spPr/>
    </dgm:pt>
    <dgm:pt modelId="{8739009D-D56C-4843-9A52-9B4C30040A0A}" type="pres">
      <dgm:prSet presAssocID="{B30A4DAA-4A18-4021-AF82-3097D29E1FCE}" presName="rootComposite" presStyleCnt="0"/>
      <dgm:spPr/>
    </dgm:pt>
    <dgm:pt modelId="{6B9680D9-B42E-4D10-B316-14F6C4330043}" type="pres">
      <dgm:prSet presAssocID="{B30A4DAA-4A18-4021-AF82-3097D29E1FCE}" presName="rootText" presStyleLbl="node4" presStyleIdx="33" presStyleCnt="39">
        <dgm:presLayoutVars>
          <dgm:chPref val="3"/>
        </dgm:presLayoutVars>
      </dgm:prSet>
      <dgm:spPr/>
    </dgm:pt>
    <dgm:pt modelId="{108641A5-98A2-4CC3-B5AA-102A724246A0}" type="pres">
      <dgm:prSet presAssocID="{B30A4DAA-4A18-4021-AF82-3097D29E1FCE}" presName="rootConnector" presStyleLbl="node4" presStyleIdx="33" presStyleCnt="39"/>
      <dgm:spPr/>
    </dgm:pt>
    <dgm:pt modelId="{D697BB0D-2862-4284-8109-FF0C4620D1A6}" type="pres">
      <dgm:prSet presAssocID="{B30A4DAA-4A18-4021-AF82-3097D29E1FCE}" presName="hierChild4" presStyleCnt="0"/>
      <dgm:spPr/>
    </dgm:pt>
    <dgm:pt modelId="{3207113F-5329-46C5-98CF-E6098CF3F694}" type="pres">
      <dgm:prSet presAssocID="{B30A4DAA-4A18-4021-AF82-3097D29E1FCE}" presName="hierChild5" presStyleCnt="0"/>
      <dgm:spPr/>
    </dgm:pt>
    <dgm:pt modelId="{15A8AACA-483A-454D-A208-D3349B6F4299}" type="pres">
      <dgm:prSet presAssocID="{C9390D76-8099-45BF-95CB-CFEF87D75308}" presName="hierChild5" presStyleCnt="0"/>
      <dgm:spPr/>
    </dgm:pt>
    <dgm:pt modelId="{84EA7893-FF90-4452-A7F7-F1684A8B61EE}" type="pres">
      <dgm:prSet presAssocID="{3234934F-156E-488F-8E7C-3E93F81C82A3}" presName="Name37" presStyleLbl="parChTrans1D4" presStyleIdx="34" presStyleCnt="39"/>
      <dgm:spPr/>
    </dgm:pt>
    <dgm:pt modelId="{484DA040-406A-4C31-AAAC-5BAD4522B942}" type="pres">
      <dgm:prSet presAssocID="{420CF216-397E-483C-B383-E06854188947}" presName="hierRoot2" presStyleCnt="0">
        <dgm:presLayoutVars>
          <dgm:hierBranch val="init"/>
        </dgm:presLayoutVars>
      </dgm:prSet>
      <dgm:spPr/>
    </dgm:pt>
    <dgm:pt modelId="{90D45A0F-3C6A-4E5D-8D80-0E22317DD719}" type="pres">
      <dgm:prSet presAssocID="{420CF216-397E-483C-B383-E06854188947}" presName="rootComposite" presStyleCnt="0"/>
      <dgm:spPr/>
    </dgm:pt>
    <dgm:pt modelId="{BC87497C-D3AD-4103-94C4-B6AAA5D89FAC}" type="pres">
      <dgm:prSet presAssocID="{420CF216-397E-483C-B383-E06854188947}" presName="rootText" presStyleLbl="node4" presStyleIdx="34" presStyleCnt="39">
        <dgm:presLayoutVars>
          <dgm:chPref val="3"/>
        </dgm:presLayoutVars>
      </dgm:prSet>
      <dgm:spPr>
        <a:prstGeom prst="flowChartTerminator">
          <a:avLst/>
        </a:prstGeom>
      </dgm:spPr>
    </dgm:pt>
    <dgm:pt modelId="{A2871807-7CF6-4D57-9EE7-13DB748F0C19}" type="pres">
      <dgm:prSet presAssocID="{420CF216-397E-483C-B383-E06854188947}" presName="rootConnector" presStyleLbl="node4" presStyleIdx="34" presStyleCnt="39"/>
      <dgm:spPr/>
    </dgm:pt>
    <dgm:pt modelId="{8FA9AA7C-5668-413D-BE28-CF7BA423B8C6}" type="pres">
      <dgm:prSet presAssocID="{420CF216-397E-483C-B383-E06854188947}" presName="hierChild4" presStyleCnt="0"/>
      <dgm:spPr/>
    </dgm:pt>
    <dgm:pt modelId="{95963385-EBBC-4B32-8501-2EB11A1A7ACE}" type="pres">
      <dgm:prSet presAssocID="{3411CC04-7FF2-4D0A-A06B-71B9C6668A40}" presName="Name37" presStyleLbl="parChTrans1D4" presStyleIdx="35" presStyleCnt="39"/>
      <dgm:spPr/>
    </dgm:pt>
    <dgm:pt modelId="{EBDE106C-CC62-4C39-A93B-E76D5316DA69}" type="pres">
      <dgm:prSet presAssocID="{536524DF-F73E-4746-B318-71F0B0668737}" presName="hierRoot2" presStyleCnt="0">
        <dgm:presLayoutVars>
          <dgm:hierBranch val="init"/>
        </dgm:presLayoutVars>
      </dgm:prSet>
      <dgm:spPr/>
    </dgm:pt>
    <dgm:pt modelId="{FC484CE2-D921-403A-8031-4A2D0F3EADE5}" type="pres">
      <dgm:prSet presAssocID="{536524DF-F73E-4746-B318-71F0B0668737}" presName="rootComposite" presStyleCnt="0"/>
      <dgm:spPr/>
    </dgm:pt>
    <dgm:pt modelId="{189EBC07-78C4-469E-8FC7-74961209A179}" type="pres">
      <dgm:prSet presAssocID="{536524DF-F73E-4746-B318-71F0B0668737}" presName="rootText" presStyleLbl="node4" presStyleIdx="35" presStyleCnt="39">
        <dgm:presLayoutVars>
          <dgm:chPref val="3"/>
        </dgm:presLayoutVars>
      </dgm:prSet>
      <dgm:spPr>
        <a:prstGeom prst="flowChartTerminator">
          <a:avLst/>
        </a:prstGeom>
      </dgm:spPr>
    </dgm:pt>
    <dgm:pt modelId="{23EE305B-039B-42D5-88CB-DB9362A0B031}" type="pres">
      <dgm:prSet presAssocID="{536524DF-F73E-4746-B318-71F0B0668737}" presName="rootConnector" presStyleLbl="node4" presStyleIdx="35" presStyleCnt="39"/>
      <dgm:spPr/>
    </dgm:pt>
    <dgm:pt modelId="{9948D7A3-F801-4F2F-8FD3-EB7D47FB74F1}" type="pres">
      <dgm:prSet presAssocID="{536524DF-F73E-4746-B318-71F0B0668737}" presName="hierChild4" presStyleCnt="0"/>
      <dgm:spPr/>
    </dgm:pt>
    <dgm:pt modelId="{9EA55F2D-C4F3-4991-89C6-4C4DE30DD8B0}" type="pres">
      <dgm:prSet presAssocID="{B3A44D35-4DBB-454D-B7F1-2D1559222693}" presName="Name37" presStyleLbl="parChTrans1D4" presStyleIdx="36" presStyleCnt="39"/>
      <dgm:spPr/>
    </dgm:pt>
    <dgm:pt modelId="{90651747-A197-433A-871E-0B4E3FD19EC4}" type="pres">
      <dgm:prSet presAssocID="{39D60753-9D62-4853-8E4C-DE62B0DA21E6}" presName="hierRoot2" presStyleCnt="0">
        <dgm:presLayoutVars>
          <dgm:hierBranch val="init"/>
        </dgm:presLayoutVars>
      </dgm:prSet>
      <dgm:spPr/>
    </dgm:pt>
    <dgm:pt modelId="{3CB829DC-1E1D-42C2-9530-EDB2CDFF1473}" type="pres">
      <dgm:prSet presAssocID="{39D60753-9D62-4853-8E4C-DE62B0DA21E6}" presName="rootComposite" presStyleCnt="0"/>
      <dgm:spPr/>
    </dgm:pt>
    <dgm:pt modelId="{B9B4A823-A337-4C93-B4AF-97C86FAAAC36}" type="pres">
      <dgm:prSet presAssocID="{39D60753-9D62-4853-8E4C-DE62B0DA21E6}" presName="rootText" presStyleLbl="node4" presStyleIdx="36" presStyleCnt="39">
        <dgm:presLayoutVars>
          <dgm:chPref val="3"/>
        </dgm:presLayoutVars>
      </dgm:prSet>
      <dgm:spPr/>
    </dgm:pt>
    <dgm:pt modelId="{B5162543-B4BA-4572-BD33-94E8AD926CA7}" type="pres">
      <dgm:prSet presAssocID="{39D60753-9D62-4853-8E4C-DE62B0DA21E6}" presName="rootConnector" presStyleLbl="node4" presStyleIdx="36" presStyleCnt="39"/>
      <dgm:spPr/>
    </dgm:pt>
    <dgm:pt modelId="{83DF57B7-3E87-42C6-BCB3-B94EBE7E21AF}" type="pres">
      <dgm:prSet presAssocID="{39D60753-9D62-4853-8E4C-DE62B0DA21E6}" presName="hierChild4" presStyleCnt="0"/>
      <dgm:spPr/>
    </dgm:pt>
    <dgm:pt modelId="{156542B3-B5A1-4B28-8436-FFA88AC25C48}" type="pres">
      <dgm:prSet presAssocID="{39D60753-9D62-4853-8E4C-DE62B0DA21E6}" presName="hierChild5" presStyleCnt="0"/>
      <dgm:spPr/>
    </dgm:pt>
    <dgm:pt modelId="{3083E2B2-D355-4464-B31F-2179DB4FC494}" type="pres">
      <dgm:prSet presAssocID="{536524DF-F73E-4746-B318-71F0B0668737}" presName="hierChild5" presStyleCnt="0"/>
      <dgm:spPr/>
    </dgm:pt>
    <dgm:pt modelId="{C89C7ED3-16A5-44B3-AED0-838C2F6E5EAF}" type="pres">
      <dgm:prSet presAssocID="{73C7B020-B683-4D13-A6A8-C667836CED4E}" presName="Name37" presStyleLbl="parChTrans1D4" presStyleIdx="37" presStyleCnt="39"/>
      <dgm:spPr/>
    </dgm:pt>
    <dgm:pt modelId="{5F3B88F3-8A39-4FE7-9F42-CB6798F2ECEC}" type="pres">
      <dgm:prSet presAssocID="{B7D2CB1E-F72E-40A3-ACC8-D65BF99E508A}" presName="hierRoot2" presStyleCnt="0">
        <dgm:presLayoutVars>
          <dgm:hierBranch val="init"/>
        </dgm:presLayoutVars>
      </dgm:prSet>
      <dgm:spPr/>
    </dgm:pt>
    <dgm:pt modelId="{DFABE384-8953-4C05-BD48-F99B6B7BA187}" type="pres">
      <dgm:prSet presAssocID="{B7D2CB1E-F72E-40A3-ACC8-D65BF99E508A}" presName="rootComposite" presStyleCnt="0"/>
      <dgm:spPr/>
    </dgm:pt>
    <dgm:pt modelId="{DA41673D-CB09-48A2-9B72-852BCC7CE95F}" type="pres">
      <dgm:prSet presAssocID="{B7D2CB1E-F72E-40A3-ACC8-D65BF99E508A}" presName="rootText" presStyleLbl="node4" presStyleIdx="37" presStyleCnt="39">
        <dgm:presLayoutVars>
          <dgm:chPref val="3"/>
        </dgm:presLayoutVars>
      </dgm:prSet>
      <dgm:spPr>
        <a:prstGeom prst="flowChartTerminator">
          <a:avLst/>
        </a:prstGeom>
      </dgm:spPr>
    </dgm:pt>
    <dgm:pt modelId="{1A371C15-1F5D-428E-AD8E-28CB33B59106}" type="pres">
      <dgm:prSet presAssocID="{B7D2CB1E-F72E-40A3-ACC8-D65BF99E508A}" presName="rootConnector" presStyleLbl="node4" presStyleIdx="37" presStyleCnt="39"/>
      <dgm:spPr/>
    </dgm:pt>
    <dgm:pt modelId="{64532C8C-E4FE-4B28-813F-60981045BB0B}" type="pres">
      <dgm:prSet presAssocID="{B7D2CB1E-F72E-40A3-ACC8-D65BF99E508A}" presName="hierChild4" presStyleCnt="0"/>
      <dgm:spPr/>
    </dgm:pt>
    <dgm:pt modelId="{5A2435C2-7B0F-463C-9D1C-1D279A8AC96E}" type="pres">
      <dgm:prSet presAssocID="{095E0DD4-E1E2-4224-8674-4FA8EBB2A2CB}" presName="Name37" presStyleLbl="parChTrans1D4" presStyleIdx="38" presStyleCnt="39"/>
      <dgm:spPr/>
    </dgm:pt>
    <dgm:pt modelId="{4DB35A37-1F63-41CF-A977-514EC83F2A49}" type="pres">
      <dgm:prSet presAssocID="{04857132-A0A7-42CC-B1ED-6AF7A62202BF}" presName="hierRoot2" presStyleCnt="0">
        <dgm:presLayoutVars>
          <dgm:hierBranch val="init"/>
        </dgm:presLayoutVars>
      </dgm:prSet>
      <dgm:spPr/>
    </dgm:pt>
    <dgm:pt modelId="{62096EA6-EFB2-4978-B985-C9B1DA924C7C}" type="pres">
      <dgm:prSet presAssocID="{04857132-A0A7-42CC-B1ED-6AF7A62202BF}" presName="rootComposite" presStyleCnt="0"/>
      <dgm:spPr/>
    </dgm:pt>
    <dgm:pt modelId="{02254D49-443D-4F6C-859E-1A71766F7665}" type="pres">
      <dgm:prSet presAssocID="{04857132-A0A7-42CC-B1ED-6AF7A62202BF}" presName="rootText" presStyleLbl="node4" presStyleIdx="38" presStyleCnt="39">
        <dgm:presLayoutVars>
          <dgm:chPref val="3"/>
        </dgm:presLayoutVars>
      </dgm:prSet>
      <dgm:spPr/>
    </dgm:pt>
    <dgm:pt modelId="{3CA0374A-44AF-4F97-BCAA-BBB61F305C9A}" type="pres">
      <dgm:prSet presAssocID="{04857132-A0A7-42CC-B1ED-6AF7A62202BF}" presName="rootConnector" presStyleLbl="node4" presStyleIdx="38" presStyleCnt="39"/>
      <dgm:spPr/>
    </dgm:pt>
    <dgm:pt modelId="{5AE519F1-E09C-452F-B393-20CF42D4AA92}" type="pres">
      <dgm:prSet presAssocID="{04857132-A0A7-42CC-B1ED-6AF7A62202BF}" presName="hierChild4" presStyleCnt="0"/>
      <dgm:spPr/>
    </dgm:pt>
    <dgm:pt modelId="{E4C91EBE-F0BC-4927-B93C-269C032DFD15}" type="pres">
      <dgm:prSet presAssocID="{04857132-A0A7-42CC-B1ED-6AF7A62202BF}" presName="hierChild5" presStyleCnt="0"/>
      <dgm:spPr/>
    </dgm:pt>
    <dgm:pt modelId="{3E5584B5-D322-46A3-B16C-397A6432CD09}" type="pres">
      <dgm:prSet presAssocID="{B7D2CB1E-F72E-40A3-ACC8-D65BF99E508A}" presName="hierChild5" presStyleCnt="0"/>
      <dgm:spPr/>
    </dgm:pt>
    <dgm:pt modelId="{55D96546-45FA-483A-B02E-B016D405F9A9}" type="pres">
      <dgm:prSet presAssocID="{420CF216-397E-483C-B383-E06854188947}" presName="hierChild5" presStyleCnt="0"/>
      <dgm:spPr/>
    </dgm:pt>
    <dgm:pt modelId="{211A6FDB-40F2-49A8-9CD1-87E9FCBADEA7}" type="pres">
      <dgm:prSet presAssocID="{9CA3AAE5-582D-47A4-997A-622B39349E2E}" presName="hierChild5" presStyleCnt="0"/>
      <dgm:spPr/>
    </dgm:pt>
    <dgm:pt modelId="{0E56E504-FBEE-4C23-BD7F-ABB3ADBCE7E1}" type="pres">
      <dgm:prSet presAssocID="{4E307D36-39CC-4556-80A4-0CCADD8944C3}" presName="hierChild5" presStyleCnt="0"/>
      <dgm:spPr/>
    </dgm:pt>
    <dgm:pt modelId="{13EB4524-F55B-42ED-B1F1-2C2B7407F5D2}" type="pres">
      <dgm:prSet presAssocID="{E13F6D6C-3A15-4FD7-A53F-9843CF891931}" presName="hierChild5" presStyleCnt="0"/>
      <dgm:spPr/>
    </dgm:pt>
    <dgm:pt modelId="{6BB6BC4E-1928-49E0-A29C-A81BA95348EB}" type="pres">
      <dgm:prSet presAssocID="{AAC34A79-8482-4CCA-BAF0-0665149AB5BE}" presName="hierChild5" presStyleCnt="0"/>
      <dgm:spPr/>
    </dgm:pt>
    <dgm:pt modelId="{68B78B32-9CB1-495D-B517-5E716E273F39}" type="pres">
      <dgm:prSet presAssocID="{8C6914AB-651D-48B7-93FD-F5F129A859E5}" presName="hierChild5" presStyleCnt="0"/>
      <dgm:spPr/>
    </dgm:pt>
    <dgm:pt modelId="{E2E8A855-1C38-411A-B1A5-6992C0B244D9}" type="pres">
      <dgm:prSet presAssocID="{0773E30A-9AD0-4E79-B90E-1C5A46A4388E}" presName="hierChild5" presStyleCnt="0"/>
      <dgm:spPr/>
    </dgm:pt>
    <dgm:pt modelId="{0FC7BA63-C072-4B93-BB3B-F335C6B2181B}" type="pres">
      <dgm:prSet presAssocID="{8E80FFAF-6ADA-4491-B93F-D7749A8FEBAF}" presName="hierChild5" presStyleCnt="0"/>
      <dgm:spPr/>
    </dgm:pt>
    <dgm:pt modelId="{D86CB704-69A3-4220-879C-72B8759605E9}" type="pres">
      <dgm:prSet presAssocID="{67E51E65-26A8-4871-837C-8C495C755A7E}" presName="hierChild5" presStyleCnt="0"/>
      <dgm:spPr/>
    </dgm:pt>
    <dgm:pt modelId="{5EF4BF44-4A1E-449B-A14A-4348E8B098AE}" type="pres">
      <dgm:prSet presAssocID="{B2CBF942-1E66-4D51-B02F-9B666DD555EA}" presName="hierChild5" presStyleCnt="0"/>
      <dgm:spPr/>
    </dgm:pt>
    <dgm:pt modelId="{54DD45BA-E259-4563-B9DC-25F8D30E859E}" type="pres">
      <dgm:prSet presAssocID="{E22A0D1D-5CF1-477E-AFD4-94CBC9E08785}" presName="hierChild5" presStyleCnt="0"/>
      <dgm:spPr/>
    </dgm:pt>
    <dgm:pt modelId="{9DE0ACCA-BD78-4EE9-9048-047AC07421D2}" type="pres">
      <dgm:prSet presAssocID="{47745174-BD0C-46CC-A3B2-2C8F48A1CC8A}" presName="hierChild3" presStyleCnt="0"/>
      <dgm:spPr/>
    </dgm:pt>
  </dgm:ptLst>
  <dgm:cxnLst>
    <dgm:cxn modelId="{14808400-1E00-47CA-8790-C0561C71CE4A}" srcId="{7382FEEC-0DCC-4846-B14D-5C1F7574430C}" destId="{94C6F2C9-9906-4057-A43C-891BE8E1D394}" srcOrd="0" destOrd="0" parTransId="{9AC85EA2-6843-40DA-B731-A5611DD7476E}" sibTransId="{314FB4CE-91A6-4134-B93A-3F6120B1EBF6}"/>
    <dgm:cxn modelId="{A8E8B301-E3F0-4AA8-9F69-B7560D532EAC}" type="presOf" srcId="{F19963FA-3BD6-49F7-B32C-081638696269}" destId="{5FF70241-C84A-449F-B05A-A5830EA65950}" srcOrd="1" destOrd="0" presId="urn:microsoft.com/office/officeart/2005/8/layout/orgChart1"/>
    <dgm:cxn modelId="{AF960202-97B1-430B-B695-B105893D890B}" type="presOf" srcId="{1CE89510-0A0A-44BF-8051-CFF9F8F0E29B}" destId="{6E4FF8A4-F22E-4E8E-B8C5-543EE2A4D7DC}" srcOrd="0" destOrd="0" presId="urn:microsoft.com/office/officeart/2005/8/layout/orgChart1"/>
    <dgm:cxn modelId="{9D218402-BB30-4024-8786-F193683A0909}" type="presOf" srcId="{B458CC73-4703-4733-A6C3-400B3485A43F}" destId="{8694C096-E527-4B4E-8AF5-286A633C82D1}" srcOrd="0" destOrd="0" presId="urn:microsoft.com/office/officeart/2005/8/layout/orgChart1"/>
    <dgm:cxn modelId="{E0E9DC03-F7D1-4838-B051-A60F93EF6C0E}" type="presOf" srcId="{4408BDED-A442-49D5-88B6-E8D86E229BDD}" destId="{54507E1D-903D-4989-837D-B407EE2DA2F9}" srcOrd="0" destOrd="0" presId="urn:microsoft.com/office/officeart/2005/8/layout/orgChart1"/>
    <dgm:cxn modelId="{2497C304-96B2-4532-8FD3-A97E98738BEB}" srcId="{325524CD-6632-44B7-B79B-67FD57E68756}" destId="{B94F84F1-7B71-4FC9-B267-2B673A8C0E7C}" srcOrd="0" destOrd="0" parTransId="{6B8F4048-F0AB-4723-816D-5B2436002099}" sibTransId="{6EAE6AB0-C76C-486E-B635-754FEA390295}"/>
    <dgm:cxn modelId="{6D9E3905-0579-40BA-835D-65861B97CDB5}" type="presOf" srcId="{27269A46-378E-4FA4-AC4C-17125A06599F}" destId="{51701907-AE54-4F38-A032-75924BDF2DEB}" srcOrd="0" destOrd="0" presId="urn:microsoft.com/office/officeart/2005/8/layout/orgChart1"/>
    <dgm:cxn modelId="{A13D3A05-82AA-4107-B727-23EA2A0B386B}" type="presOf" srcId="{BECEA685-DC30-4ED5-BDE2-C6D431B023DC}" destId="{188D0AA6-F85F-477B-ADF1-D478748DE394}" srcOrd="0" destOrd="0" presId="urn:microsoft.com/office/officeart/2005/8/layout/orgChart1"/>
    <dgm:cxn modelId="{B3A33D06-8D60-4A58-B48A-DB55A559EEFE}" type="presOf" srcId="{AAC34A79-8482-4CCA-BAF0-0665149AB5BE}" destId="{8760BDB0-7446-4749-A632-BF12D2731500}" srcOrd="0" destOrd="0" presId="urn:microsoft.com/office/officeart/2005/8/layout/orgChart1"/>
    <dgm:cxn modelId="{0CD9CC06-D31D-4D88-BB03-8C8C741DE173}" type="presOf" srcId="{0935E99A-4F02-4D45-A37F-273C7E9BB6F7}" destId="{B42E15FF-35B1-4931-85AC-CB311B093E47}" srcOrd="0" destOrd="0" presId="urn:microsoft.com/office/officeart/2005/8/layout/orgChart1"/>
    <dgm:cxn modelId="{1C931D07-63F9-4D8B-9CFD-35C758D0BAF5}" type="presOf" srcId="{3B9D5FC8-334B-4C93-BE7B-87590BFCC90F}" destId="{858C982A-BF40-4388-AC8E-C07FFD4711C1}" srcOrd="0" destOrd="0" presId="urn:microsoft.com/office/officeart/2005/8/layout/orgChart1"/>
    <dgm:cxn modelId="{E177CF0A-373C-48B9-AB83-59B8508C2DFE}" srcId="{9CA3AAE5-582D-47A4-997A-622B39349E2E}" destId="{420CF216-397E-483C-B383-E06854188947}" srcOrd="1" destOrd="0" parTransId="{3234934F-156E-488F-8E7C-3E93F81C82A3}" sibTransId="{B4D6EE67-F6EE-467E-8721-4E98E205203E}"/>
    <dgm:cxn modelId="{7CB3C80C-D1EB-414B-944F-6D5EEF1BEE67}" srcId="{AAC34A79-8482-4CCA-BAF0-0665149AB5BE}" destId="{6A9030F2-E1CC-41DB-B91F-B81CBEF61E3B}" srcOrd="0" destOrd="0" parTransId="{FD05EB24-ADC7-491D-9C29-C2A90555E4DB}" sibTransId="{1ED44A75-85F8-4525-ADE4-0028227CAFB4}"/>
    <dgm:cxn modelId="{5606280D-BFA3-4A56-8626-E55F0209BC0A}" type="presOf" srcId="{EBA76F96-A9B8-4A6E-9F34-C4BE13CA9C58}" destId="{4E78406C-25F4-42FA-A31C-4FD06722D205}" srcOrd="0" destOrd="0" presId="urn:microsoft.com/office/officeart/2005/8/layout/orgChart1"/>
    <dgm:cxn modelId="{7A82B80D-8C67-434C-84F2-AC89907EDCBA}" type="presOf" srcId="{6B8F4048-F0AB-4723-816D-5B2436002099}" destId="{47F94EAB-E2C8-4F10-A92E-3125E3543554}" srcOrd="0" destOrd="0" presId="urn:microsoft.com/office/officeart/2005/8/layout/orgChart1"/>
    <dgm:cxn modelId="{1D02BE10-BC17-4198-A05A-1E139688B32B}" type="presOf" srcId="{A89E4B2C-053B-4D26-80EF-D7176CEE4B07}" destId="{7B6E79CD-4681-4FFA-AC93-A6988D44F6EE}" srcOrd="0" destOrd="0" presId="urn:microsoft.com/office/officeart/2005/8/layout/orgChart1"/>
    <dgm:cxn modelId="{00F2EE10-0F3C-4D8E-8DD8-39DB1AD3C3B7}" type="presOf" srcId="{3234934F-156E-488F-8E7C-3E93F81C82A3}" destId="{84EA7893-FF90-4452-A7F7-F1684A8B61EE}" srcOrd="0" destOrd="0" presId="urn:microsoft.com/office/officeart/2005/8/layout/orgChart1"/>
    <dgm:cxn modelId="{1BD9BD11-4E6A-48AD-8B22-BB0EA2B65CDB}" type="presOf" srcId="{3A09128F-E6CD-4A5F-8095-4BEA338B2539}" destId="{F369B29D-ED46-462F-837F-85FEFEAF166B}" srcOrd="0" destOrd="0" presId="urn:microsoft.com/office/officeart/2005/8/layout/orgChart1"/>
    <dgm:cxn modelId="{50CFA312-2647-440E-BA24-964241218476}" type="presOf" srcId="{04857132-A0A7-42CC-B1ED-6AF7A62202BF}" destId="{3CA0374A-44AF-4F97-BCAA-BBB61F305C9A}" srcOrd="1" destOrd="0" presId="urn:microsoft.com/office/officeart/2005/8/layout/orgChart1"/>
    <dgm:cxn modelId="{C8527713-F411-4528-9D41-FBBE01FB2699}" type="presOf" srcId="{B2CBF942-1E66-4D51-B02F-9B666DD555EA}" destId="{7116C341-086E-4F13-B58A-DCF742A64CB3}" srcOrd="0" destOrd="0" presId="urn:microsoft.com/office/officeart/2005/8/layout/orgChart1"/>
    <dgm:cxn modelId="{50499113-041C-4EF8-B0C0-DDC17377D9AC}" type="presOf" srcId="{EF2DF588-B7C7-49A3-8198-C408CD1012F1}" destId="{600572CF-EEA4-4390-891D-3355653207B3}" srcOrd="0" destOrd="0" presId="urn:microsoft.com/office/officeart/2005/8/layout/orgChart1"/>
    <dgm:cxn modelId="{147F0E16-D931-4E3A-BC5A-BA4F70EE35F7}" type="presOf" srcId="{325524CD-6632-44B7-B79B-67FD57E68756}" destId="{10CFF3C2-847A-4DB4-B208-7F288B16EDED}" srcOrd="1" destOrd="0" presId="urn:microsoft.com/office/officeart/2005/8/layout/orgChart1"/>
    <dgm:cxn modelId="{236AD817-33E8-4D4A-AFD8-EA8EC7FCBAD7}" type="presOf" srcId="{8C6914AB-651D-48B7-93FD-F5F129A859E5}" destId="{1C959461-AF99-4C87-87C6-7090816124E0}" srcOrd="0" destOrd="0" presId="urn:microsoft.com/office/officeart/2005/8/layout/orgChart1"/>
    <dgm:cxn modelId="{03998A1C-03D5-4641-9945-4F01586E4550}" srcId="{0773E30A-9AD0-4E79-B90E-1C5A46A4388E}" destId="{AD362A6A-23A2-4DD4-8F00-9F90294C5079}" srcOrd="0" destOrd="0" parTransId="{F4B79F26-CD2E-4123-9DF1-D75FED5ECEC5}" sibTransId="{AC8DD930-70E9-4697-82A5-B57DC69EBD28}"/>
    <dgm:cxn modelId="{E6A6071D-D51B-4462-BA5C-ABA1060120EB}" type="presOf" srcId="{EF2DF588-B7C7-49A3-8198-C408CD1012F1}" destId="{726C98E7-943E-4DE6-A282-52BE63CB2D9A}" srcOrd="1" destOrd="0" presId="urn:microsoft.com/office/officeart/2005/8/layout/orgChart1"/>
    <dgm:cxn modelId="{9AEFA521-A098-49BA-8785-14E4ECE76850}" type="presOf" srcId="{2258067A-FA35-4DF2-952D-5CDC37B395F8}" destId="{41C5A3A8-1835-4443-84EB-2901184140D7}" srcOrd="0" destOrd="0" presId="urn:microsoft.com/office/officeart/2005/8/layout/orgChart1"/>
    <dgm:cxn modelId="{B31CE721-5A77-43BC-85F5-1C6725B74224}" type="presOf" srcId="{AD362A6A-23A2-4DD4-8F00-9F90294C5079}" destId="{F7D7BA4B-849B-450C-91CB-93C3BA18A14F}" srcOrd="0" destOrd="0" presId="urn:microsoft.com/office/officeart/2005/8/layout/orgChart1"/>
    <dgm:cxn modelId="{F0C0EF26-0829-4FDE-B677-2208D1F9941A}" type="presOf" srcId="{095E0DD4-E1E2-4224-8674-4FA8EBB2A2CB}" destId="{5A2435C2-7B0F-463C-9D1C-1D279A8AC96E}" srcOrd="0" destOrd="0" presId="urn:microsoft.com/office/officeart/2005/8/layout/orgChart1"/>
    <dgm:cxn modelId="{6A15EF27-B909-4BA1-B309-DD9D19B0A99B}" srcId="{A11EFADE-4139-45F5-814C-E416A4BE1EFC}" destId="{47745174-BD0C-46CC-A3B2-2C8F48A1CC8A}" srcOrd="1" destOrd="0" parTransId="{1E9DE7EE-5557-4FD9-A1E3-6305B3D7F0FA}" sibTransId="{50F4938A-FD2D-4D85-8294-53C4391FFE59}"/>
    <dgm:cxn modelId="{43598529-85F5-4FE7-BD19-0D03CFE88CD6}" type="presOf" srcId="{10989470-71E5-4734-B742-981A6E3186E0}" destId="{FF470A33-9C7E-4FB6-A53C-1411869E2473}" srcOrd="0" destOrd="0" presId="urn:microsoft.com/office/officeart/2005/8/layout/orgChart1"/>
    <dgm:cxn modelId="{CB4A7B2B-D323-4349-827C-DF232DCDF2D6}" type="presOf" srcId="{DFD68CEC-BB72-4E36-90B7-580402028E25}" destId="{F481CA57-D674-431E-8CD4-B44838E4D641}" srcOrd="0" destOrd="0" presId="urn:microsoft.com/office/officeart/2005/8/layout/orgChart1"/>
    <dgm:cxn modelId="{CFB8B92B-C562-485B-8758-5D5FC19E3B02}" srcId="{E13F6D6C-3A15-4FD7-A53F-9843CF891931}" destId="{975BB5F3-E4DB-4A91-920B-C8B53A15144C}" srcOrd="0" destOrd="0" parTransId="{5DACCF16-D4E4-47BB-9CE1-442F9F02B0F7}" sibTransId="{D3F8511E-2F34-4580-9032-60719BB1260C}"/>
    <dgm:cxn modelId="{4F94D02D-1250-46F0-9B14-824236E229FA}" type="presOf" srcId="{0773E30A-9AD0-4E79-B90E-1C5A46A4388E}" destId="{18951F1F-596C-46B5-B271-D0D631209CDC}" srcOrd="1" destOrd="0" presId="urn:microsoft.com/office/officeart/2005/8/layout/orgChart1"/>
    <dgm:cxn modelId="{5A78592E-7B52-47F8-8328-C62F5926B4EA}" srcId="{94C6F2C9-9906-4057-A43C-891BE8E1D394}" destId="{EB50C126-80F7-48CD-BD5B-4E67EAF913CC}" srcOrd="0" destOrd="0" parTransId="{967F446C-80C4-4485-8A52-76AEF465D563}" sibTransId="{C7721D2C-D66C-454D-8B86-F2ECA4B5C003}"/>
    <dgm:cxn modelId="{D69B2030-A47D-45F6-AE4D-E464AB6F4A98}" type="presOf" srcId="{80DC0FA8-CBA2-44C0-BDC9-987F819D9518}" destId="{4DC0873E-F1D7-4056-A124-3B93D553FD99}" srcOrd="0" destOrd="0" presId="urn:microsoft.com/office/officeart/2005/8/layout/orgChart1"/>
    <dgm:cxn modelId="{8E76A630-EF30-4155-921F-DE9DDF3F0558}" type="presOf" srcId="{967F446C-80C4-4485-8A52-76AEF465D563}" destId="{B702E49C-47F2-4B51-BC95-2E08E9440163}" srcOrd="0" destOrd="0" presId="urn:microsoft.com/office/officeart/2005/8/layout/orgChart1"/>
    <dgm:cxn modelId="{ACC1C132-EE2C-4543-B460-C8BCB04FD5B7}" type="presOf" srcId="{8E80FFAF-6ADA-4491-B93F-D7749A8FEBAF}" destId="{9D070A41-DD8E-4477-9836-4437F34B2C84}" srcOrd="0" destOrd="0" presId="urn:microsoft.com/office/officeart/2005/8/layout/orgChart1"/>
    <dgm:cxn modelId="{CD1F2F34-3CB6-4B60-89AE-94498197B292}" type="presOf" srcId="{11566AA7-B26F-4557-8816-B42963CA5395}" destId="{455AD072-BEA9-4A3F-9707-173FBE6CE10D}" srcOrd="1" destOrd="0" presId="urn:microsoft.com/office/officeart/2005/8/layout/orgChart1"/>
    <dgm:cxn modelId="{EFE85A37-F44B-4151-837F-FF70C5429587}" type="presOf" srcId="{04857132-A0A7-42CC-B1ED-6AF7A62202BF}" destId="{02254D49-443D-4F6C-859E-1A71766F7665}" srcOrd="0" destOrd="0" presId="urn:microsoft.com/office/officeart/2005/8/layout/orgChart1"/>
    <dgm:cxn modelId="{D3917B38-ABF6-497A-B923-2771C472D993}" srcId="{67E51E65-26A8-4871-837C-8C495C755A7E}" destId="{8E80FFAF-6ADA-4491-B93F-D7749A8FEBAF}" srcOrd="1" destOrd="0" parTransId="{FD3A316B-40A9-4193-9238-8A9BE6D4D06E}" sibTransId="{A0512F6F-3436-4275-8DA3-C3138F3C0976}"/>
    <dgm:cxn modelId="{118A9038-CDC6-4A52-B262-47B3505F1EB9}" srcId="{E13F6D6C-3A15-4FD7-A53F-9843CF891931}" destId="{4E307D36-39CC-4556-80A4-0CCADD8944C3}" srcOrd="1" destOrd="0" parTransId="{2BA4BE36-8931-42AF-A084-91A3616B8FAB}" sibTransId="{9706CE61-4C37-4BD1-B2C3-73B98F35398A}"/>
    <dgm:cxn modelId="{6CA18E3A-527C-4701-9407-54746EF5F8E1}" srcId="{E22A0D1D-5CF1-477E-AFD4-94CBC9E08785}" destId="{B2CBF942-1E66-4D51-B02F-9B666DD555EA}" srcOrd="0" destOrd="0" parTransId="{86AAD168-D53E-4E99-833F-585B4D0D877A}" sibTransId="{CFDABCD1-F748-43B4-9929-B8FDDE71729D}"/>
    <dgm:cxn modelId="{38E27A3E-BF8F-4690-AECF-1E713BD5B636}" type="presOf" srcId="{6A9030F2-E1CC-41DB-B91F-B81CBEF61E3B}" destId="{368D3FE9-A4DD-4CB2-B6CE-90608C586B80}" srcOrd="1" destOrd="0" presId="urn:microsoft.com/office/officeart/2005/8/layout/orgChart1"/>
    <dgm:cxn modelId="{1A05C65B-C50D-4221-B6AB-F506FD673681}" type="presOf" srcId="{5DACCF16-D4E4-47BB-9CE1-442F9F02B0F7}" destId="{2CF35517-4849-4D5B-B450-DCFFCFD5613F}" srcOrd="0" destOrd="0" presId="urn:microsoft.com/office/officeart/2005/8/layout/orgChart1"/>
    <dgm:cxn modelId="{45B16A5E-B6F8-49FA-9A2A-1146DA6A8F2E}" type="presOf" srcId="{94C6F2C9-9906-4057-A43C-891BE8E1D394}" destId="{48AA98BE-C732-4835-AFD4-21F5CD11ECEF}" srcOrd="0" destOrd="0" presId="urn:microsoft.com/office/officeart/2005/8/layout/orgChart1"/>
    <dgm:cxn modelId="{5EAF8260-2340-4173-950A-9B6A9196BB32}" type="presOf" srcId="{4E307D36-39CC-4556-80A4-0CCADD8944C3}" destId="{A3D19C37-B7F7-4474-9DFC-63E4467B8F05}" srcOrd="0" destOrd="0" presId="urn:microsoft.com/office/officeart/2005/8/layout/orgChart1"/>
    <dgm:cxn modelId="{C9811642-3BE9-4E28-B086-94DBCEF1DF18}" type="presOf" srcId="{FD3A316B-40A9-4193-9238-8A9BE6D4D06E}" destId="{51E292DE-B435-4500-9FAA-444382AB86AB}" srcOrd="0" destOrd="0" presId="urn:microsoft.com/office/officeart/2005/8/layout/orgChart1"/>
    <dgm:cxn modelId="{CF7FEF62-84AA-4EA6-A80C-5008883C5BA2}" type="presOf" srcId="{DE83CDC0-4A33-4289-8070-4CA6859C079F}" destId="{02112649-56AD-4409-B668-BB8FC7DCE3A9}" srcOrd="0" destOrd="0" presId="urn:microsoft.com/office/officeart/2005/8/layout/orgChart1"/>
    <dgm:cxn modelId="{97B7AC45-835C-4C8C-BB25-69ABD2D42AC9}" type="presOf" srcId="{47745174-BD0C-46CC-A3B2-2C8F48A1CC8A}" destId="{3B3EB894-B514-4AE9-813A-17BFD94AD991}" srcOrd="0" destOrd="0" presId="urn:microsoft.com/office/officeart/2005/8/layout/orgChart1"/>
    <dgm:cxn modelId="{02DE6F46-57E0-4846-A94D-9462CA52EEA2}" type="presOf" srcId="{E02A2347-ED49-47BF-962F-C7832C40BB7C}" destId="{393C120D-AA11-4082-8D54-B8F583D23E7C}" srcOrd="1" destOrd="0" presId="urn:microsoft.com/office/officeart/2005/8/layout/orgChart1"/>
    <dgm:cxn modelId="{D0E6086A-A6F3-45E5-A2B6-8F3E7FDD1A94}" type="presOf" srcId="{F4B79F26-CD2E-4123-9DF1-D75FED5ECEC5}" destId="{C2FA8941-D0BA-48D5-B4EF-04A671F14FED}" srcOrd="0" destOrd="0" presId="urn:microsoft.com/office/officeart/2005/8/layout/orgChart1"/>
    <dgm:cxn modelId="{4A39214A-9F11-417B-9EBC-C3D9EBF43BCE}" type="presOf" srcId="{975BB5F3-E4DB-4A91-920B-C8B53A15144C}" destId="{6FDD9FB3-C6C8-449C-9934-E7B6FE8701EB}" srcOrd="1" destOrd="0" presId="urn:microsoft.com/office/officeart/2005/8/layout/orgChart1"/>
    <dgm:cxn modelId="{910D5D4A-DFB2-4644-AF29-CA62119E928C}" type="presOf" srcId="{B94F84F1-7B71-4FC9-B267-2B673A8C0E7C}" destId="{A05498C0-5874-4F95-90F9-C94BA85DEA66}" srcOrd="1" destOrd="0" presId="urn:microsoft.com/office/officeart/2005/8/layout/orgChart1"/>
    <dgm:cxn modelId="{5B4EB04A-1E67-42FA-870E-3C35C93F76FB}" type="presOf" srcId="{DAB5677D-290E-40D3-BBCE-ACA5A80B8FCF}" destId="{CEFD1E10-A3A8-48A2-8C54-50365FC868CE}" srcOrd="0" destOrd="0" presId="urn:microsoft.com/office/officeart/2005/8/layout/orgChart1"/>
    <dgm:cxn modelId="{A656474B-7E8D-4E99-8A92-DAA00757A2E3}" type="presOf" srcId="{8F24B0B6-98DA-4B90-86AB-BCBDDCEEA201}" destId="{B34C68B7-59B7-4E48-8245-6D5F87990E80}" srcOrd="0" destOrd="0" presId="urn:microsoft.com/office/officeart/2005/8/layout/orgChart1"/>
    <dgm:cxn modelId="{6CF6E24B-2509-4ED3-AC1E-536B3661C85A}" type="presOf" srcId="{10989470-71E5-4734-B742-981A6E3186E0}" destId="{77DE0840-E724-4DB8-9F0A-952B77CF532F}" srcOrd="1" destOrd="0" presId="urn:microsoft.com/office/officeart/2005/8/layout/orgChart1"/>
    <dgm:cxn modelId="{DBCC306D-59AE-49F7-9869-4C5EBBE193DA}" type="presOf" srcId="{67E51E65-26A8-4871-837C-8C495C755A7E}" destId="{C374F8BE-7C16-4C8B-9F12-D8944C3585F4}" srcOrd="1" destOrd="0" presId="urn:microsoft.com/office/officeart/2005/8/layout/orgChart1"/>
    <dgm:cxn modelId="{A3D3326D-9D62-4311-B9FD-22D7B0A19BA1}" type="presOf" srcId="{420CF216-397E-483C-B383-E06854188947}" destId="{BC87497C-D3AD-4103-94C4-B6AAA5D89FAC}" srcOrd="0" destOrd="0" presId="urn:microsoft.com/office/officeart/2005/8/layout/orgChart1"/>
    <dgm:cxn modelId="{1209614E-7198-40BC-9BBB-6F04D288993E}" type="presOf" srcId="{A9A4CFAE-F2E5-4AF2-8E35-914B4D8FD42F}" destId="{E867DC97-FECB-4B67-BD4C-C15C5002E404}" srcOrd="0" destOrd="0" presId="urn:microsoft.com/office/officeart/2005/8/layout/orgChart1"/>
    <dgm:cxn modelId="{FE6B954E-FED2-4B41-B6C0-A7C54FD054E1}" srcId="{9CA3AAE5-582D-47A4-997A-622B39349E2E}" destId="{C9390D76-8099-45BF-95CB-CFEF87D75308}" srcOrd="0" destOrd="0" parTransId="{DFD96E3A-4EC3-4E16-83F6-E72E0074C0FD}" sibTransId="{ABBFB878-F7EB-49AB-AB3B-A71B955874CD}"/>
    <dgm:cxn modelId="{0489D44E-2258-434C-A15E-DA8DE211D540}" type="presOf" srcId="{9CA3AAE5-582D-47A4-997A-622B39349E2E}" destId="{8720775F-841B-40F8-85D5-D0981A8ED69C}" srcOrd="0" destOrd="0" presId="urn:microsoft.com/office/officeart/2005/8/layout/orgChart1"/>
    <dgm:cxn modelId="{54B4344F-6AE0-4ED4-87A3-6B52130AFC1C}" type="presOf" srcId="{964F00DC-2306-4FE6-849F-A8445DC18CA6}" destId="{F065C58F-394C-40CF-B4EA-ADD5A88DAFA5}" srcOrd="1" destOrd="0" presId="urn:microsoft.com/office/officeart/2005/8/layout/orgChart1"/>
    <dgm:cxn modelId="{6927F46F-FD20-4091-893C-C11EBCC81ECC}" type="presOf" srcId="{536524DF-F73E-4746-B318-71F0B0668737}" destId="{23EE305B-039B-42D5-88CB-DB9362A0B031}" srcOrd="1" destOrd="0" presId="urn:microsoft.com/office/officeart/2005/8/layout/orgChart1"/>
    <dgm:cxn modelId="{A7A82850-77F4-4D11-9667-A258A5AAC989}" srcId="{8E80FFAF-6ADA-4491-B93F-D7749A8FEBAF}" destId="{0773E30A-9AD0-4E79-B90E-1C5A46A4388E}" srcOrd="1" destOrd="0" parTransId="{E0591226-926A-45F1-A7D3-2CFEFFADD628}" sibTransId="{7F34D301-6C74-47DF-A47C-8AA5AFD0D23B}"/>
    <dgm:cxn modelId="{811D2D50-39B1-46CF-A0C7-08545C9B2536}" srcId="{6A9030F2-E1CC-41DB-B91F-B81CBEF61E3B}" destId="{9C7594CD-76B6-464D-8EF4-EB87B8ED462E}" srcOrd="0" destOrd="0" parTransId="{0935E99A-4F02-4D45-A37F-273C7E9BB6F7}" sibTransId="{CD55F1BC-2048-45AB-9567-F03D34A3A788}"/>
    <dgm:cxn modelId="{B98B6770-D249-442F-9143-FA9EA10524EB}" srcId="{52B7526C-CB03-4718-8A39-A1DD86106B27}" destId="{BECEA685-DC30-4ED5-BDE2-C6D431B023DC}" srcOrd="0" destOrd="0" parTransId="{99D9617C-A29D-4733-BB21-DD388E721627}" sibTransId="{64A99633-B6D9-42EB-A484-FE6D2505A5B7}"/>
    <dgm:cxn modelId="{F86D8B70-567A-47F3-80A1-D1744AB5C055}" type="presOf" srcId="{AB0649AE-A307-484A-8414-BE5D3749DF93}" destId="{63463DDE-CEF1-42E1-9132-68BF9D888159}" srcOrd="0" destOrd="0" presId="urn:microsoft.com/office/officeart/2005/8/layout/orgChart1"/>
    <dgm:cxn modelId="{6E61BB70-42A9-47C1-AA96-8EA4E4990EC2}" type="presOf" srcId="{F127152D-D326-463E-9C2C-74921DA040C7}" destId="{B6EDF3A1-F4B3-47B9-8E7E-7BFD50F8AFEA}" srcOrd="0" destOrd="0" presId="urn:microsoft.com/office/officeart/2005/8/layout/orgChart1"/>
    <dgm:cxn modelId="{85A58F71-8C65-42F2-AFA3-03A7BEE12FFB}" type="presOf" srcId="{CB2DEAAB-70E6-43D4-B046-AADA054EAA7E}" destId="{EE7F23E0-8897-4204-9481-87B760E92F27}" srcOrd="0" destOrd="0" presId="urn:microsoft.com/office/officeart/2005/8/layout/orgChart1"/>
    <dgm:cxn modelId="{E1A1BF72-9833-4842-9AE6-FA75F3099BCE}" type="presOf" srcId="{2AD9F3C6-787D-4032-877B-15049E8D8D49}" destId="{5186E395-A7DD-4322-AA3D-6901CADBD271}" srcOrd="0" destOrd="0" presId="urn:microsoft.com/office/officeart/2005/8/layout/orgChart1"/>
    <dgm:cxn modelId="{CC23B353-3A49-4753-91B9-6372E03984DA}" srcId="{8C6914AB-651D-48B7-93FD-F5F129A859E5}" destId="{F19963FA-3BD6-49F7-B32C-081638696269}" srcOrd="0" destOrd="0" parTransId="{2258067A-FA35-4DF2-952D-5CDC37B395F8}" sibTransId="{9002B032-4B36-4EDF-BA9B-17EB77D2016A}"/>
    <dgm:cxn modelId="{54037254-F808-490E-989A-A56FD7689BC0}" srcId="{964F00DC-2306-4FE6-849F-A8445DC18CA6}" destId="{A9A4CFAE-F2E5-4AF2-8E35-914B4D8FD42F}" srcOrd="0" destOrd="0" parTransId="{1CE89510-0A0A-44BF-8051-CFF9F8F0E29B}" sibTransId="{D4108E46-628C-4F7B-B3AC-649E41AAE064}"/>
    <dgm:cxn modelId="{BC4E9A75-2CD4-41C1-A591-07E93788B37A}" srcId="{A11EFADE-4139-45F5-814C-E416A4BE1EFC}" destId="{52B7526C-CB03-4718-8A39-A1DD86106B27}" srcOrd="0" destOrd="0" parTransId="{B2932421-0F87-489A-9B0E-38083FFCBE7E}" sibTransId="{DB9B82CC-4DA4-495A-9A60-ED3551EE2633}"/>
    <dgm:cxn modelId="{97602E76-7698-4428-8ACA-75D892628972}" type="presOf" srcId="{AB0649AE-A307-484A-8414-BE5D3749DF93}" destId="{A571ECB3-AAB0-4229-8040-827A9F1096C6}" srcOrd="1" destOrd="0" presId="urn:microsoft.com/office/officeart/2005/8/layout/orgChart1"/>
    <dgm:cxn modelId="{D049D276-93AF-41CA-B62F-49C1B56D61D4}" type="presOf" srcId="{964F00DC-2306-4FE6-849F-A8445DC18CA6}" destId="{40DFE74D-6196-4587-854A-E9C6E43D8A32}" srcOrd="0" destOrd="0" presId="urn:microsoft.com/office/officeart/2005/8/layout/orgChart1"/>
    <dgm:cxn modelId="{40698C77-76C6-4032-9B42-E38812724654}" type="presOf" srcId="{94C6F2C9-9906-4057-A43C-891BE8E1D394}" destId="{75740379-A63D-4056-9044-E8ED87FD7559}" srcOrd="1" destOrd="0" presId="urn:microsoft.com/office/officeart/2005/8/layout/orgChart1"/>
    <dgm:cxn modelId="{15C2FE77-91AE-4860-8DEA-5789F323DBC9}" srcId="{AB0649AE-A307-484A-8414-BE5D3749DF93}" destId="{A1E214D0-7E77-445F-8C97-7D2D10AD51A4}" srcOrd="0" destOrd="0" parTransId="{E3548372-9F36-4F27-B78B-FAB104F7E8FB}" sibTransId="{35C9ADFA-EE02-4D69-B2E6-B20F799C3BBC}"/>
    <dgm:cxn modelId="{06423478-317E-42E6-B601-2F863F3A6C53}" srcId="{DE83CDC0-4A33-4289-8070-4CA6859C079F}" destId="{4408BDED-A442-49D5-88B6-E8D86E229BDD}" srcOrd="0" destOrd="0" parTransId="{75448631-B885-452B-87F0-966561EFD539}" sibTransId="{BAF1CEB6-3335-4EE7-8DAC-CB778FAC3CF0}"/>
    <dgm:cxn modelId="{5D065C59-1E3D-43B6-B2B3-171512717DEB}" type="presOf" srcId="{536524DF-F73E-4746-B318-71F0B0668737}" destId="{189EBC07-78C4-469E-8FC7-74961209A179}" srcOrd="0" destOrd="0" presId="urn:microsoft.com/office/officeart/2005/8/layout/orgChart1"/>
    <dgm:cxn modelId="{750EC07F-3E56-4E0B-B2B2-40B6E41A4E67}" type="presOf" srcId="{73C7B020-B683-4D13-A6A8-C667836CED4E}" destId="{C89C7ED3-16A5-44B3-AED0-838C2F6E5EAF}" srcOrd="0" destOrd="0" presId="urn:microsoft.com/office/officeart/2005/8/layout/orgChart1"/>
    <dgm:cxn modelId="{36ABD17F-2845-47E4-AFC6-54450E03E220}" srcId="{AAC34A79-8482-4CCA-BAF0-0665149AB5BE}" destId="{E13F6D6C-3A15-4FD7-A53F-9843CF891931}" srcOrd="1" destOrd="0" parTransId="{DAB5677D-290E-40D3-BBCE-ACA5A80B8FCF}" sibTransId="{3BD49CE5-B3E0-44A4-94E1-F711CB110C44}"/>
    <dgm:cxn modelId="{ED119D80-FA3C-4D8D-8D23-DD8C7E914109}" type="presOf" srcId="{C9390D76-8099-45BF-95CB-CFEF87D75308}" destId="{C1D97E2A-2001-4DF9-B20F-5E8BB078FE64}" srcOrd="0" destOrd="0" presId="urn:microsoft.com/office/officeart/2005/8/layout/orgChart1"/>
    <dgm:cxn modelId="{FF4BA481-2EEE-4333-BB5D-751B14C9F227}" srcId="{539ACEE1-11AE-4237-A5CA-2894C3D5B12B}" destId="{96B3C124-9898-4E97-A854-77DDB2F595D5}" srcOrd="0" destOrd="0" parTransId="{FCC33219-AB03-4BB7-A505-A099975DA6A1}" sibTransId="{DE9B4A73-F61B-42D5-B97F-EAFD408EC36B}"/>
    <dgm:cxn modelId="{599AAB83-356B-4527-A7B5-B7402D8A0CA7}" type="presOf" srcId="{975BB5F3-E4DB-4A91-920B-C8B53A15144C}" destId="{FECBC5D2-E344-40BC-AC59-0B529CD0CC70}" srcOrd="0" destOrd="0" presId="urn:microsoft.com/office/officeart/2005/8/layout/orgChart1"/>
    <dgm:cxn modelId="{6022B983-6120-4DD5-9FAF-D9716B53692D}" type="presOf" srcId="{7382FEEC-0DCC-4846-B14D-5C1F7574430C}" destId="{C1C338E2-1913-4369-A80E-C32F2CA8E78C}" srcOrd="1" destOrd="0" presId="urn:microsoft.com/office/officeart/2005/8/layout/orgChart1"/>
    <dgm:cxn modelId="{A44B1F84-BA0C-4F7A-A9B5-452F1994D6F4}" srcId="{420CF216-397E-483C-B383-E06854188947}" destId="{536524DF-F73E-4746-B318-71F0B0668737}" srcOrd="0" destOrd="0" parTransId="{3411CC04-7FF2-4D0A-A06B-71B9C6668A40}" sibTransId="{E05F6BA8-6D78-4704-BDAE-10B2E7E051ED}"/>
    <dgm:cxn modelId="{5608A985-477F-4EFF-B27A-2801CDFBA62C}" type="presOf" srcId="{A11EFADE-4139-45F5-814C-E416A4BE1EFC}" destId="{508D23B2-15B7-4BD2-A900-071FDBB7004B}" srcOrd="0" destOrd="0" presId="urn:microsoft.com/office/officeart/2005/8/layout/orgChart1"/>
    <dgm:cxn modelId="{51BC0286-857A-41C4-AA88-470324969280}" type="presOf" srcId="{A9A4CFAE-F2E5-4AF2-8E35-914B4D8FD42F}" destId="{27F9D76C-BB93-428E-A90A-D06421F1B8AB}" srcOrd="1" destOrd="0" presId="urn:microsoft.com/office/officeart/2005/8/layout/orgChart1"/>
    <dgm:cxn modelId="{72DD7587-8BAD-4F76-B4EB-ED999ECF6B79}" type="presOf" srcId="{F19963FA-3BD6-49F7-B32C-081638696269}" destId="{33E6211A-E6AE-45BF-A639-9BD8CFEEA114}" srcOrd="0" destOrd="0" presId="urn:microsoft.com/office/officeart/2005/8/layout/orgChart1"/>
    <dgm:cxn modelId="{40EBDA88-499E-48B5-BF90-E4E68E5DCAEE}" type="presOf" srcId="{86AAD168-D53E-4E99-833F-585B4D0D877A}" destId="{B31955F9-1236-4B94-8D5C-2BA11AF014D5}" srcOrd="0" destOrd="0" presId="urn:microsoft.com/office/officeart/2005/8/layout/orgChart1"/>
    <dgm:cxn modelId="{C3950F8A-B5B8-4CFF-8E6A-8A0B0A0D9741}" type="presOf" srcId="{4C520B1C-7C3F-4E68-BAEF-9D41E6B4FD53}" destId="{6A02A1A0-E1FD-46B3-8510-E025F20A9185}" srcOrd="0" destOrd="0" presId="urn:microsoft.com/office/officeart/2005/8/layout/orgChart1"/>
    <dgm:cxn modelId="{F787C78B-B7FB-435C-9EF1-6387591518F8}" type="presOf" srcId="{EB50C126-80F7-48CD-BD5B-4E67EAF913CC}" destId="{0DA5A681-D446-4DAB-AD47-302C3E278806}" srcOrd="0" destOrd="0" presId="urn:microsoft.com/office/officeart/2005/8/layout/orgChart1"/>
    <dgm:cxn modelId="{EDEF338D-9368-4C9E-8685-0BCFDA4591CE}" type="presOf" srcId="{E22A0D1D-5CF1-477E-AFD4-94CBC9E08785}" destId="{EF0DCA68-1DA6-4AAC-873A-6EC41ECAC565}" srcOrd="0" destOrd="0" presId="urn:microsoft.com/office/officeart/2005/8/layout/orgChart1"/>
    <dgm:cxn modelId="{2A8CEB91-35E9-408B-BD4A-064E1BD171AB}" type="presOf" srcId="{67E51E65-26A8-4871-837C-8C495C755A7E}" destId="{0E91054B-A89E-4E49-956B-3093C0F40C7F}" srcOrd="0" destOrd="0" presId="urn:microsoft.com/office/officeart/2005/8/layout/orgChart1"/>
    <dgm:cxn modelId="{66E6C592-34AC-42BE-8BF0-CB7768198AEF}" type="presOf" srcId="{A1E214D0-7E77-445F-8C97-7D2D10AD51A4}" destId="{1E2C46C3-9525-4FDC-956C-7FF5F849E46C}" srcOrd="0" destOrd="0" presId="urn:microsoft.com/office/officeart/2005/8/layout/orgChart1"/>
    <dgm:cxn modelId="{B421E892-207F-437C-8E2F-417080188C4D}" srcId="{0773E30A-9AD0-4E79-B90E-1C5A46A4388E}" destId="{8C6914AB-651D-48B7-93FD-F5F129A859E5}" srcOrd="1" destOrd="0" parTransId="{2AD9F3C6-787D-4032-877B-15049E8D8D49}" sibTransId="{BE4F11AC-82BC-4785-8C3F-A6A42EF46B65}"/>
    <dgm:cxn modelId="{E8643B93-9366-400F-B471-90CD58B56BA3}" type="presOf" srcId="{8F24B0B6-98DA-4B90-86AB-BCBDDCEEA201}" destId="{7D327169-2FE8-4DDB-BB20-25A22EF79468}" srcOrd="1" destOrd="0" presId="urn:microsoft.com/office/officeart/2005/8/layout/orgChart1"/>
    <dgm:cxn modelId="{BC6E1B95-B158-4ECA-B87E-108CEA90B134}" srcId="{F19963FA-3BD6-49F7-B32C-081638696269}" destId="{CB2DEAAB-70E6-43D4-B046-AADA054EAA7E}" srcOrd="0" destOrd="0" parTransId="{C7AF0985-C862-4587-AE20-3F82B62650AC}" sibTransId="{97F98378-4388-4FE0-8B51-3CE3E6BE4756}"/>
    <dgm:cxn modelId="{72D79695-EEE7-42A0-BA4C-7EB9F4F44DD5}" type="presOf" srcId="{B3A44D35-4DBB-454D-B7F1-2D1559222693}" destId="{9EA55F2D-C4F3-4991-89C6-4C4DE30DD8B0}" srcOrd="0" destOrd="0" presId="urn:microsoft.com/office/officeart/2005/8/layout/orgChart1"/>
    <dgm:cxn modelId="{7EC8C996-896E-4F5B-9269-8E9EF11E6772}" type="presOf" srcId="{4E307D36-39CC-4556-80A4-0CCADD8944C3}" destId="{DF68CD81-1F13-4FCF-95FE-ED86D2A1A730}" srcOrd="1" destOrd="0" presId="urn:microsoft.com/office/officeart/2005/8/layout/orgChart1"/>
    <dgm:cxn modelId="{B8C63C97-DFF0-4E2E-9D4E-8599654AAB7C}" srcId="{B7D2CB1E-F72E-40A3-ACC8-D65BF99E508A}" destId="{04857132-A0A7-42CC-B1ED-6AF7A62202BF}" srcOrd="0" destOrd="0" parTransId="{095E0DD4-E1E2-4224-8674-4FA8EBB2A2CB}" sibTransId="{B1DF44F1-FB94-4C2A-BAF1-09E41286DC29}"/>
    <dgm:cxn modelId="{F07B1998-4697-43CC-B625-F7FA14F6051B}" type="presOf" srcId="{B9F596BE-1659-45FD-9575-A8A2A0BF9216}" destId="{396D9FBC-22C6-4619-9061-83650DAC0F16}" srcOrd="0" destOrd="0" presId="urn:microsoft.com/office/officeart/2005/8/layout/orgChart1"/>
    <dgm:cxn modelId="{B7F13699-F4F2-495C-82F4-7FBAF29AAF32}" srcId="{11566AA7-B26F-4557-8816-B42963CA5395}" destId="{E02A2347-ED49-47BF-962F-C7832C40BB7C}" srcOrd="0" destOrd="0" parTransId="{C02635F8-9BE3-4215-B365-C0F0DF89B85E}" sibTransId="{684EA3E3-9A7B-4C7D-A469-099450C42452}"/>
    <dgm:cxn modelId="{7FD63999-8479-45F8-B2F7-AB78A9AC7C94}" type="presOf" srcId="{D8173E5A-5418-4D05-879C-8B91E7BFF61E}" destId="{B6E5FD5A-492E-4707-B834-5CD9DF4034A9}" srcOrd="1" destOrd="0" presId="urn:microsoft.com/office/officeart/2005/8/layout/orgChart1"/>
    <dgm:cxn modelId="{2D49209C-F46C-4AC1-83B2-E8816AE41200}" type="presOf" srcId="{D38ADF81-D7EE-469D-9F68-2A7EFCFDDB2B}" destId="{A5DE5A2F-5531-4F6E-8DE2-3879F73B8C90}" srcOrd="0" destOrd="0" presId="urn:microsoft.com/office/officeart/2005/8/layout/orgChart1"/>
    <dgm:cxn modelId="{4D5B449C-4136-48EA-9709-BE78A8EC4BC9}" srcId="{BECEA685-DC30-4ED5-BDE2-C6D431B023DC}" destId="{AB0649AE-A307-484A-8414-BE5D3749DF93}" srcOrd="1" destOrd="0" parTransId="{D38ADF81-D7EE-469D-9F68-2A7EFCFDDB2B}" sibTransId="{2C0FB929-E7FD-46E1-8AF6-58A643DADBF2}"/>
    <dgm:cxn modelId="{CF46E89C-1FBB-4B12-9629-1D55A540A475}" type="presOf" srcId="{0773E30A-9AD0-4E79-B90E-1C5A46A4388E}" destId="{3EE8FFCB-21A5-40E3-984C-BDB6FAE7CF2D}" srcOrd="0" destOrd="0" presId="urn:microsoft.com/office/officeart/2005/8/layout/orgChart1"/>
    <dgm:cxn modelId="{0E478F9F-580F-48C3-BADD-B44CFE657965}" type="presOf" srcId="{E22A0D1D-5CF1-477E-AFD4-94CBC9E08785}" destId="{698D9755-4D20-43E5-AC3E-D8BE069BBE73}" srcOrd="1" destOrd="0" presId="urn:microsoft.com/office/officeart/2005/8/layout/orgChart1"/>
    <dgm:cxn modelId="{841AD6A0-EF59-4C7E-92A8-FCE18820788A}" srcId="{AD362A6A-23A2-4DD4-8F00-9F90294C5079}" destId="{8F24B0B6-98DA-4B90-86AB-BCBDDCEEA201}" srcOrd="0" destOrd="0" parTransId="{EFEB3D86-C801-44FB-8ED3-929751AC73B3}" sibTransId="{64368BD5-0EBC-412D-8C0F-614DB6435ED5}"/>
    <dgm:cxn modelId="{769A5CA2-5439-4FCA-8216-92EEA8F9F3F8}" type="presOf" srcId="{8C6914AB-651D-48B7-93FD-F5F129A859E5}" destId="{53F004E7-7587-4F3D-8492-CD65548130F0}" srcOrd="1" destOrd="0" presId="urn:microsoft.com/office/officeart/2005/8/layout/orgChart1"/>
    <dgm:cxn modelId="{E1CDE1A3-6FF7-4B5A-829C-F26BD1582284}" type="presOf" srcId="{E13F6D6C-3A15-4FD7-A53F-9843CF891931}" destId="{2932C11B-5069-4606-BC9A-50D6651B609D}" srcOrd="0" destOrd="0" presId="urn:microsoft.com/office/officeart/2005/8/layout/orgChart1"/>
    <dgm:cxn modelId="{86B05BA4-759D-4668-B450-7C2E8D05242B}" type="presOf" srcId="{52B7526C-CB03-4718-8A39-A1DD86106B27}" destId="{7B1C4BF8-C03D-40CE-B171-B13A75CA0EE1}" srcOrd="1" destOrd="0" presId="urn:microsoft.com/office/officeart/2005/8/layout/orgChart1"/>
    <dgm:cxn modelId="{044C4EA7-2EAC-4181-A889-56EB23B71547}" type="presOf" srcId="{E02A2347-ED49-47BF-962F-C7832C40BB7C}" destId="{963FC346-9190-47EE-890D-38EAD3181444}" srcOrd="0" destOrd="0" presId="urn:microsoft.com/office/officeart/2005/8/layout/orgChart1"/>
    <dgm:cxn modelId="{188192A9-F132-4AE2-B7F5-378AF2D957F1}" type="presOf" srcId="{EFEB3D86-C801-44FB-8ED3-929751AC73B3}" destId="{D9C8157C-E3AD-4391-8316-245547A31808}" srcOrd="0" destOrd="0" presId="urn:microsoft.com/office/officeart/2005/8/layout/orgChart1"/>
    <dgm:cxn modelId="{BEB2E4AD-426F-412B-A46A-1C3CABCBE9E0}" type="presOf" srcId="{CB2DEAAB-70E6-43D4-B046-AADA054EAA7E}" destId="{E04357A8-D20C-49B5-A510-6DAAE8264876}" srcOrd="1" destOrd="0" presId="urn:microsoft.com/office/officeart/2005/8/layout/orgChart1"/>
    <dgm:cxn modelId="{A4A111AF-4D64-49DF-B9DF-D57BECC86A30}" type="presOf" srcId="{AD362A6A-23A2-4DD4-8F00-9F90294C5079}" destId="{C4CBB955-31D9-4FB1-AEEA-AB5F988A068C}" srcOrd="1" destOrd="0" presId="urn:microsoft.com/office/officeart/2005/8/layout/orgChart1"/>
    <dgm:cxn modelId="{3F12E1AF-C620-4EC2-8457-47FDB2091929}" type="presOf" srcId="{C02635F8-9BE3-4215-B365-C0F0DF89B85E}" destId="{1D7433E2-59D7-4509-A19D-79C7C0F8FA71}" srcOrd="0" destOrd="0" presId="urn:microsoft.com/office/officeart/2005/8/layout/orgChart1"/>
    <dgm:cxn modelId="{C2BBC3B0-FB78-47DB-BE70-2F1E4AA70E0C}" type="presOf" srcId="{BECEA685-DC30-4ED5-BDE2-C6D431B023DC}" destId="{59EFEADE-5F3F-463F-A691-AB4C902E8218}" srcOrd="1" destOrd="0" presId="urn:microsoft.com/office/officeart/2005/8/layout/orgChart1"/>
    <dgm:cxn modelId="{10652CB3-DC93-4194-9828-BDB16C809560}" type="presOf" srcId="{BACB9CF8-65CD-4FFF-872B-FCCB03BA8FA0}" destId="{D85B13E6-4924-4BC9-B79C-4ED908D468E9}" srcOrd="0" destOrd="0" presId="urn:microsoft.com/office/officeart/2005/8/layout/orgChart1"/>
    <dgm:cxn modelId="{2CE75FB3-6A1A-46D1-8048-9EA8FF05AFD4}" type="presOf" srcId="{C9390D76-8099-45BF-95CB-CFEF87D75308}" destId="{64B88E79-EC6C-4843-89FC-6ECC10DDCB2E}" srcOrd="1" destOrd="0" presId="urn:microsoft.com/office/officeart/2005/8/layout/orgChart1"/>
    <dgm:cxn modelId="{1AE43CB4-47FE-48E5-B14C-8BC97C4247D8}" type="presOf" srcId="{C7AF0985-C862-4587-AE20-3F82B62650AC}" destId="{BEF6673F-D4D1-4951-BA4B-D6BDF2FB9C84}" srcOrd="0" destOrd="0" presId="urn:microsoft.com/office/officeart/2005/8/layout/orgChart1"/>
    <dgm:cxn modelId="{600F4AB6-2681-45F2-8E54-09948967F053}" type="presOf" srcId="{DFD96E3A-4EC3-4E16-83F6-E72E0074C0FD}" destId="{261EF50B-4109-47C2-BD44-047DB4BE728A}" srcOrd="0" destOrd="0" presId="urn:microsoft.com/office/officeart/2005/8/layout/orgChart1"/>
    <dgm:cxn modelId="{6A3A57B6-2A19-4C9E-9D91-40E37A6140CD}" type="presOf" srcId="{FCC33219-AB03-4BB7-A505-A099975DA6A1}" destId="{1AE4E381-D6A5-448E-8319-0DD990414B4B}" srcOrd="0" destOrd="0" presId="urn:microsoft.com/office/officeart/2005/8/layout/orgChart1"/>
    <dgm:cxn modelId="{B97A5CB7-83E3-4324-9F3F-44DCF657AAAA}" type="presOf" srcId="{9C7594CD-76B6-464D-8EF4-EB87B8ED462E}" destId="{571E608F-0B85-4FC0-8BC4-7CA6A14418FB}" srcOrd="1" destOrd="0" presId="urn:microsoft.com/office/officeart/2005/8/layout/orgChart1"/>
    <dgm:cxn modelId="{1A62B5B7-DD6F-4037-80CC-6467B140F9D2}" srcId="{536524DF-F73E-4746-B318-71F0B0668737}" destId="{39D60753-9D62-4853-8E4C-DE62B0DA21E6}" srcOrd="0" destOrd="0" parTransId="{B3A44D35-4DBB-454D-B7F1-2D1559222693}" sibTransId="{AF2608BF-27FD-48E9-BA84-3F0B99CD4613}"/>
    <dgm:cxn modelId="{B2D1EABA-7E3E-4544-989B-475FE87D3EA6}" type="presOf" srcId="{420CF216-397E-483C-B383-E06854188947}" destId="{A2871807-7CF6-4D57-9EE7-13DB748F0C19}" srcOrd="1" destOrd="0" presId="urn:microsoft.com/office/officeart/2005/8/layout/orgChart1"/>
    <dgm:cxn modelId="{7BBF8ABD-BF57-44F5-8542-B550FB619808}" type="presOf" srcId="{8BB3F07F-DC63-457C-9559-1C8343E05A4D}" destId="{93A40F70-93E0-49EC-9F60-8A37B5566C8C}" srcOrd="0" destOrd="0" presId="urn:microsoft.com/office/officeart/2005/8/layout/orgChart1"/>
    <dgm:cxn modelId="{4DD51FBE-D73F-4CEE-B73E-0405C4AF4741}" srcId="{4E307D36-39CC-4556-80A4-0CCADD8944C3}" destId="{964F00DC-2306-4FE6-849F-A8445DC18CA6}" srcOrd="0" destOrd="0" parTransId="{8BB3F07F-DC63-457C-9559-1C8343E05A4D}" sibTransId="{24AD143E-FCF0-4168-BFCF-4022B81970B3}"/>
    <dgm:cxn modelId="{DC0568C0-158D-4394-B5D8-0D0AC866BA9D}" type="presOf" srcId="{6A9030F2-E1CC-41DB-B91F-B81CBEF61E3B}" destId="{737A8850-35B0-46E5-975E-5D5F794424A0}" srcOrd="0" destOrd="0" presId="urn:microsoft.com/office/officeart/2005/8/layout/orgChart1"/>
    <dgm:cxn modelId="{EA8AC5C0-1A73-47BD-84AA-AEF17E9B6F7D}" type="presOf" srcId="{39D60753-9D62-4853-8E4C-DE62B0DA21E6}" destId="{B9B4A823-A337-4C93-B4AF-97C86FAAAC36}" srcOrd="0" destOrd="0" presId="urn:microsoft.com/office/officeart/2005/8/layout/orgChart1"/>
    <dgm:cxn modelId="{B9B6FFC4-519F-4941-8411-82D18FFFB6BE}" srcId="{47745174-BD0C-46CC-A3B2-2C8F48A1CC8A}" destId="{E22A0D1D-5CF1-477E-AFD4-94CBC9E08785}" srcOrd="0" destOrd="0" parTransId="{3A09128F-E6CD-4A5F-8095-4BEA338B2539}" sibTransId="{6E98CFDF-3ABA-446D-8EA9-1564BF30A2C6}"/>
    <dgm:cxn modelId="{AC9CF9C6-E134-4A75-87CD-546D7F4107A9}" srcId="{8C6914AB-651D-48B7-93FD-F5F129A859E5}" destId="{AAC34A79-8482-4CCA-BAF0-0665149AB5BE}" srcOrd="1" destOrd="0" parTransId="{B458CC73-4703-4733-A6C3-400B3485A43F}" sibTransId="{7B619B7F-A824-4C02-AD8C-B5642A4D101A}"/>
    <dgm:cxn modelId="{47CA3AC7-3FFD-4E80-AAC1-99F39E45FEE4}" type="presOf" srcId="{E3548372-9F36-4F27-B78B-FAB104F7E8FB}" destId="{E7E898FB-DDBF-426D-807E-71C2DA2F3B9C}" srcOrd="0" destOrd="0" presId="urn:microsoft.com/office/officeart/2005/8/layout/orgChart1"/>
    <dgm:cxn modelId="{213847C9-BDEA-45F4-BB26-1E5ED650DC11}" type="presOf" srcId="{B7D2CB1E-F72E-40A3-ACC8-D65BF99E508A}" destId="{DA41673D-CB09-48A2-9B72-852BCC7CE95F}" srcOrd="0" destOrd="0" presId="urn:microsoft.com/office/officeart/2005/8/layout/orgChart1"/>
    <dgm:cxn modelId="{DC6972C9-41F2-4E3E-9E37-7A3BC39F7415}" type="presOf" srcId="{80DC0FA8-CBA2-44C0-BDC9-987F819D9518}" destId="{F95582AC-940A-4903-B41F-26121F4E9A99}" srcOrd="1" destOrd="0" presId="urn:microsoft.com/office/officeart/2005/8/layout/orgChart1"/>
    <dgm:cxn modelId="{30239EC9-1526-495E-B2B4-06518EDFC6AE}" type="presOf" srcId="{4408BDED-A442-49D5-88B6-E8D86E229BDD}" destId="{E51731A9-BFA2-4A0A-8907-917AAE4357EC}" srcOrd="1" destOrd="0" presId="urn:microsoft.com/office/officeart/2005/8/layout/orgChart1"/>
    <dgm:cxn modelId="{55F7F0CC-86E4-41FD-88A7-451760921BBB}" type="presOf" srcId="{9AC85EA2-6843-40DA-B731-A5611DD7476E}" destId="{4F986FD5-E7B6-4B21-83CD-019128EC362C}" srcOrd="0" destOrd="0" presId="urn:microsoft.com/office/officeart/2005/8/layout/orgChart1"/>
    <dgm:cxn modelId="{C0BCBBCD-6E67-426E-B6DC-EDD4457492BE}" type="presOf" srcId="{75448631-B885-452B-87F0-966561EFD539}" destId="{C02EEA40-EA7F-45E3-982D-4B615DC1AE22}" srcOrd="0" destOrd="0" presId="urn:microsoft.com/office/officeart/2005/8/layout/orgChart1"/>
    <dgm:cxn modelId="{3A38A6CE-3C87-4EE9-A084-B0C322767AD2}" type="presOf" srcId="{325524CD-6632-44B7-B79B-67FD57E68756}" destId="{8F010FD1-E32A-4A48-AB06-B79CC2991004}" srcOrd="0" destOrd="0" presId="urn:microsoft.com/office/officeart/2005/8/layout/orgChart1"/>
    <dgm:cxn modelId="{4EE0BFCF-6891-438F-AB93-E9DE86DDE009}" type="presOf" srcId="{E6A9A016-4396-4B90-B890-33FE6D3DF74A}" destId="{814FBEF1-1B00-4EBD-AA61-6011A6CBB1CA}" srcOrd="0" destOrd="0" presId="urn:microsoft.com/office/officeart/2005/8/layout/orgChart1"/>
    <dgm:cxn modelId="{0F9D12D2-01C8-45F0-9D98-90E7E5F6831E}" type="presOf" srcId="{B94F84F1-7B71-4FC9-B267-2B673A8C0E7C}" destId="{666CD186-8182-4B00-A4E0-37294FF61E0D}" srcOrd="0" destOrd="0" presId="urn:microsoft.com/office/officeart/2005/8/layout/orgChart1"/>
    <dgm:cxn modelId="{F3C524D3-1B8F-4270-A2A7-87B31AC2C22B}" type="presOf" srcId="{9CA3AAE5-582D-47A4-997A-622B39349E2E}" destId="{6D3E4669-E47A-4893-ADBD-9EEB59C08254}" srcOrd="1" destOrd="0" presId="urn:microsoft.com/office/officeart/2005/8/layout/orgChart1"/>
    <dgm:cxn modelId="{677B38D4-E77B-4D5C-AC42-26B04873F7F9}" type="presOf" srcId="{AE5632F3-A21C-450F-9566-6C0D3834304C}" destId="{3C36EDEE-AE58-4A4C-B732-7D698E713672}" srcOrd="0" destOrd="0" presId="urn:microsoft.com/office/officeart/2005/8/layout/orgChart1"/>
    <dgm:cxn modelId="{CFD5F6D4-35E0-4800-B879-965C74DFBFDA}" type="presOf" srcId="{39D60753-9D62-4853-8E4C-DE62B0DA21E6}" destId="{B5162543-B4BA-4572-BD33-94E8AD926CA7}" srcOrd="1" destOrd="0" presId="urn:microsoft.com/office/officeart/2005/8/layout/orgChart1"/>
    <dgm:cxn modelId="{4ACC21D5-34F0-4986-9DD6-C485F4286B65}" type="presOf" srcId="{47745174-BD0C-46CC-A3B2-2C8F48A1CC8A}" destId="{DA72BE28-74A0-4CE6-BFFD-C577FD6000E5}" srcOrd="1" destOrd="0" presId="urn:microsoft.com/office/officeart/2005/8/layout/orgChart1"/>
    <dgm:cxn modelId="{4E9832D5-85E3-4188-8FBD-52F2ACDF4435}" srcId="{B2CBF942-1E66-4D51-B02F-9B666DD555EA}" destId="{67E51E65-26A8-4871-837C-8C495C755A7E}" srcOrd="1" destOrd="0" parTransId="{B9F596BE-1659-45FD-9575-A8A2A0BF9216}" sibTransId="{03510657-57FF-4A54-9EA0-0A095F8332EF}"/>
    <dgm:cxn modelId="{C5BCBCD9-92C8-40E9-A6A0-1A7A04F8930D}" type="presOf" srcId="{EB50C126-80F7-48CD-BD5B-4E67EAF913CC}" destId="{1D4D0A23-1716-4909-83F0-EE7E08CF6F2E}" srcOrd="1" destOrd="0" presId="urn:microsoft.com/office/officeart/2005/8/layout/orgChart1"/>
    <dgm:cxn modelId="{C04CD3D9-62C8-4E2A-BEFD-DFE3915EDDEA}" type="presOf" srcId="{3411CC04-7FF2-4D0A-A06B-71B9C6668A40}" destId="{95963385-EBBC-4B32-8501-2EB11A1A7ACE}" srcOrd="0" destOrd="0" presId="urn:microsoft.com/office/officeart/2005/8/layout/orgChart1"/>
    <dgm:cxn modelId="{53DC1EDB-6770-41DC-BF41-03F2CA3372C9}" srcId="{AB0649AE-A307-484A-8414-BE5D3749DF93}" destId="{7382FEEC-0DCC-4846-B14D-5C1F7574430C}" srcOrd="1" destOrd="0" parTransId="{BACB9CF8-65CD-4FFF-872B-FCCB03BA8FA0}" sibTransId="{F5777794-5B22-4035-8FF4-5EF58D98F71B}"/>
    <dgm:cxn modelId="{2CE196DB-CF36-4041-9FC4-92F97C18103E}" type="presOf" srcId="{E13F6D6C-3A15-4FD7-A53F-9843CF891931}" destId="{B9948789-717B-4A23-99B6-5DF8582A27A8}" srcOrd="1" destOrd="0" presId="urn:microsoft.com/office/officeart/2005/8/layout/orgChart1"/>
    <dgm:cxn modelId="{AEDC12DD-DECF-4F58-B313-7260DEA27043}" type="presOf" srcId="{539ACEE1-11AE-4237-A5CA-2894C3D5B12B}" destId="{A2ACDA45-6A62-4597-A480-46BEE6E35427}" srcOrd="0" destOrd="0" presId="urn:microsoft.com/office/officeart/2005/8/layout/orgChart1"/>
    <dgm:cxn modelId="{D66B2CDD-A447-47C1-B925-065AE1E10D27}" srcId="{8E80FFAF-6ADA-4491-B93F-D7749A8FEBAF}" destId="{539ACEE1-11AE-4237-A5CA-2894C3D5B12B}" srcOrd="0" destOrd="0" parTransId="{DFD68CEC-BB72-4E36-90B7-580402028E25}" sibTransId="{EA1C1ADA-F996-4BE5-BF34-EC4AE9CB0127}"/>
    <dgm:cxn modelId="{5677CFDF-63C9-4E07-AAFC-0A1092742130}" srcId="{C9390D76-8099-45BF-95CB-CFEF87D75308}" destId="{B30A4DAA-4A18-4021-AF82-3097D29E1FCE}" srcOrd="0" destOrd="0" parTransId="{F127152D-D326-463E-9C2C-74921DA040C7}" sibTransId="{11B063FF-E7EC-4111-964D-44CA66127FD8}"/>
    <dgm:cxn modelId="{D23837E3-4D31-4FD2-AD73-AFB0BF8ACA80}" srcId="{BECEA685-DC30-4ED5-BDE2-C6D431B023DC}" destId="{DE83CDC0-4A33-4289-8070-4CA6859C079F}" srcOrd="0" destOrd="0" parTransId="{27269A46-378E-4FA4-AC4C-17125A06599F}" sibTransId="{B7F750F7-73AC-4C7D-A711-288B6557CD38}"/>
    <dgm:cxn modelId="{325284E5-0FA4-4FD3-9B67-64BDCBA463CB}" type="presOf" srcId="{AAC34A79-8482-4CCA-BAF0-0665149AB5BE}" destId="{A942A9F9-63F3-4812-A6F4-982BE227B2B1}" srcOrd="1" destOrd="0" presId="urn:microsoft.com/office/officeart/2005/8/layout/orgChart1"/>
    <dgm:cxn modelId="{7A74B4E6-9E0C-408D-89A0-AB094EF03030}" type="presOf" srcId="{CAB30994-A081-4A65-A821-9B5589CE6FA0}" destId="{0BBDAE62-150E-46E4-A5D9-69BDA75BDA37}" srcOrd="0" destOrd="0" presId="urn:microsoft.com/office/officeart/2005/8/layout/orgChart1"/>
    <dgm:cxn modelId="{AB78FEE6-C125-4C55-A473-4B912EBE03F2}" type="presOf" srcId="{52B7526C-CB03-4718-8A39-A1DD86106B27}" destId="{980CA13E-C669-4E3A-A74D-E9165CD25F83}" srcOrd="0" destOrd="0" presId="urn:microsoft.com/office/officeart/2005/8/layout/orgChart1"/>
    <dgm:cxn modelId="{5F3EADE7-CB0E-4B96-946E-DA24EC391719}" srcId="{A1E214D0-7E77-445F-8C97-7D2D10AD51A4}" destId="{D8173E5A-5418-4D05-879C-8B91E7BFF61E}" srcOrd="0" destOrd="0" parTransId="{4C520B1C-7C3F-4E68-BAEF-9D41E6B4FD53}" sibTransId="{483B8AAD-CD8E-4173-BF51-CA3042819392}"/>
    <dgm:cxn modelId="{80390BEB-81B5-4246-90D7-7E4D008771A5}" type="presOf" srcId="{B30A4DAA-4A18-4021-AF82-3097D29E1FCE}" destId="{6B9680D9-B42E-4D10-B316-14F6C4330043}" srcOrd="0" destOrd="0" presId="urn:microsoft.com/office/officeart/2005/8/layout/orgChart1"/>
    <dgm:cxn modelId="{37CB62EB-F8C5-4986-810E-720D8F629917}" type="presOf" srcId="{11566AA7-B26F-4557-8816-B42963CA5395}" destId="{C4CC8563-6E66-4E57-83D0-2F0FCD16E1E0}" srcOrd="0" destOrd="0" presId="urn:microsoft.com/office/officeart/2005/8/layout/orgChart1"/>
    <dgm:cxn modelId="{042F2CED-74EC-4C26-AB9B-F541010EBBDC}" type="presOf" srcId="{8E80FFAF-6ADA-4491-B93F-D7749A8FEBAF}" destId="{EABB4554-DC07-4342-A249-B000D2321B81}" srcOrd="1" destOrd="0" presId="urn:microsoft.com/office/officeart/2005/8/layout/orgChart1"/>
    <dgm:cxn modelId="{B81441EE-01BA-487F-8243-2E43B3382061}" type="presOf" srcId="{B2CBF942-1E66-4D51-B02F-9B666DD555EA}" destId="{15612B50-A523-4853-B0AD-3BBC566E8F33}" srcOrd="1" destOrd="0" presId="urn:microsoft.com/office/officeart/2005/8/layout/orgChart1"/>
    <dgm:cxn modelId="{032A6EEE-890F-43CB-8CB6-09CAE184B69C}" type="presOf" srcId="{96B3C124-9898-4E97-A854-77DDB2F595D5}" destId="{1823BA29-A542-48E1-B9B4-A302BA3BE74C}" srcOrd="1" destOrd="0" presId="urn:microsoft.com/office/officeart/2005/8/layout/orgChart1"/>
    <dgm:cxn modelId="{718D96EE-1168-46D8-A015-79EF0CF3DC48}" srcId="{67E51E65-26A8-4871-837C-8C495C755A7E}" destId="{325524CD-6632-44B7-B79B-67FD57E68756}" srcOrd="0" destOrd="0" parTransId="{E6A9A016-4396-4B90-B890-33FE6D3DF74A}" sibTransId="{B5495CA9-3873-43E8-A137-163FFC7D200D}"/>
    <dgm:cxn modelId="{1A73D3EE-B3E5-48E2-B459-3673976B7107}" type="presOf" srcId="{7382FEEC-0DCC-4846-B14D-5C1F7574430C}" destId="{5E5681B4-9AC2-4C11-B847-081312E33CF0}" srcOrd="0" destOrd="0" presId="urn:microsoft.com/office/officeart/2005/8/layout/orgChart1"/>
    <dgm:cxn modelId="{5CA406EF-ABAE-4C35-9E1F-7EACBB52D923}" type="presOf" srcId="{B7D2CB1E-F72E-40A3-ACC8-D65BF99E508A}" destId="{1A371C15-1F5D-428E-AD8E-28CB33B59106}" srcOrd="1" destOrd="0" presId="urn:microsoft.com/office/officeart/2005/8/layout/orgChart1"/>
    <dgm:cxn modelId="{C0028DEF-90E3-4FA6-A06F-0629A43F8610}" type="presOf" srcId="{96B3C124-9898-4E97-A854-77DDB2F595D5}" destId="{C0C3F78D-F10D-417A-8D25-72154B66C449}" srcOrd="0" destOrd="0" presId="urn:microsoft.com/office/officeart/2005/8/layout/orgChart1"/>
    <dgm:cxn modelId="{427CFAEF-F36D-4174-B352-AE0324D24F94}" type="presOf" srcId="{E0591226-926A-45F1-A7D3-2CFEFFADD628}" destId="{8A72E415-7E81-4A31-A765-9976323E0B80}" srcOrd="0" destOrd="0" presId="urn:microsoft.com/office/officeart/2005/8/layout/orgChart1"/>
    <dgm:cxn modelId="{DF5539F2-4BA6-4758-8E93-0EC24696B771}" type="presOf" srcId="{FD05EB24-ADC7-491D-9C29-C2A90555E4DB}" destId="{DF00F52C-A540-4400-9234-EE0320EBA42D}" srcOrd="0" destOrd="0" presId="urn:microsoft.com/office/officeart/2005/8/layout/orgChart1"/>
    <dgm:cxn modelId="{D85B74F3-D18D-4A95-886E-22EDF8B0AE3F}" srcId="{975BB5F3-E4DB-4A91-920B-C8B53A15144C}" destId="{EF2DF588-B7C7-49A3-8198-C408CD1012F1}" srcOrd="0" destOrd="0" parTransId="{EBA76F96-A9B8-4A6E-9F34-C4BE13CA9C58}" sibTransId="{78772248-A111-4ABF-B35C-430B0BF8A84D}"/>
    <dgm:cxn modelId="{2DDFADF3-8C59-4B55-9524-F768A0C012DC}" type="presOf" srcId="{9C7594CD-76B6-464D-8EF4-EB87B8ED462E}" destId="{4FF1E5FA-0F40-469F-8BA8-DEEF3389FD35}" srcOrd="0" destOrd="0" presId="urn:microsoft.com/office/officeart/2005/8/layout/orgChart1"/>
    <dgm:cxn modelId="{B033E2F3-EDA5-473A-A178-9EF279BC106C}" srcId="{7382FEEC-0DCC-4846-B14D-5C1F7574430C}" destId="{11566AA7-B26F-4557-8816-B42963CA5395}" srcOrd="1" destOrd="0" parTransId="{A89E4B2C-053B-4D26-80EF-D7176CEE4B07}" sibTransId="{0107F4FB-C1E1-4C97-9247-D977A409C884}"/>
    <dgm:cxn modelId="{8638CAF4-0EB0-4AC0-9E03-77C43825D6E2}" type="presOf" srcId="{D8173E5A-5418-4D05-879C-8B91E7BFF61E}" destId="{F28D0DE8-542B-4E94-89A4-098B6FD96F36}" srcOrd="0" destOrd="0" presId="urn:microsoft.com/office/officeart/2005/8/layout/orgChart1"/>
    <dgm:cxn modelId="{869999F6-F835-4A8E-9D25-69A3AE850589}" type="presOf" srcId="{DE83CDC0-4A33-4289-8070-4CA6859C079F}" destId="{226A02A8-09CA-4AB7-BE18-3617D083D737}" srcOrd="1" destOrd="0" presId="urn:microsoft.com/office/officeart/2005/8/layout/orgChart1"/>
    <dgm:cxn modelId="{89FCD1F6-458C-4156-83B2-82949EC74BE6}" srcId="{420CF216-397E-483C-B383-E06854188947}" destId="{B7D2CB1E-F72E-40A3-ACC8-D65BF99E508A}" srcOrd="1" destOrd="0" parTransId="{73C7B020-B683-4D13-A6A8-C667836CED4E}" sibTransId="{73378025-A6D7-44FC-A5A1-F5EA67A0DE0F}"/>
    <dgm:cxn modelId="{CA6CEBF9-F4FB-41F1-BEB7-6D4EFCFD89A6}" type="presOf" srcId="{99D9617C-A29D-4733-BB21-DD388E721627}" destId="{6BBE1EE4-22F7-4A53-AB74-1B1FA645BDF5}" srcOrd="0" destOrd="0" presId="urn:microsoft.com/office/officeart/2005/8/layout/orgChart1"/>
    <dgm:cxn modelId="{4F27B5FA-E63F-47BE-A57F-B2813FB17B3E}" type="presOf" srcId="{A1E214D0-7E77-445F-8C97-7D2D10AD51A4}" destId="{7C44859E-DB9F-4580-A33D-8124DA478A30}" srcOrd="1" destOrd="0" presId="urn:microsoft.com/office/officeart/2005/8/layout/orgChart1"/>
    <dgm:cxn modelId="{4B1C45FB-48A8-4D9F-8A61-1D308D743F01}" srcId="{4E307D36-39CC-4556-80A4-0CCADD8944C3}" destId="{9CA3AAE5-582D-47A4-997A-622B39349E2E}" srcOrd="1" destOrd="0" parTransId="{CAB30994-A081-4A65-A821-9B5589CE6FA0}" sibTransId="{9E95DF82-53D0-45AC-9456-E1CF79704509}"/>
    <dgm:cxn modelId="{1291F4FB-2F96-46C8-AFD0-7D3E7D672DFE}" srcId="{10989470-71E5-4734-B742-981A6E3186E0}" destId="{80DC0FA8-CBA2-44C0-BDC9-987F819D9518}" srcOrd="0" destOrd="0" parTransId="{3B9D5FC8-334B-4C93-BE7B-87590BFCC90F}" sibTransId="{3D57C864-874A-49AC-BB70-AD786EEAD93E}"/>
    <dgm:cxn modelId="{D7E16CFC-B6BD-4893-98C1-6F42548BB9CE}" type="presOf" srcId="{539ACEE1-11AE-4237-A5CA-2894C3D5B12B}" destId="{63B55372-4617-4B3D-AEA5-4F4C7DF379F6}" srcOrd="1" destOrd="0" presId="urn:microsoft.com/office/officeart/2005/8/layout/orgChart1"/>
    <dgm:cxn modelId="{9CA2EBFC-25F2-4392-AA47-C33692C397C4}" type="presOf" srcId="{2BA4BE36-8931-42AF-A084-91A3616B8FAB}" destId="{7219AC92-C4ED-4526-8077-7D29C3442334}" srcOrd="0" destOrd="0" presId="urn:microsoft.com/office/officeart/2005/8/layout/orgChart1"/>
    <dgm:cxn modelId="{F77A1BFF-C1F2-44A4-996C-73D475A2FC54}" srcId="{B2CBF942-1E66-4D51-B02F-9B666DD555EA}" destId="{10989470-71E5-4734-B742-981A6E3186E0}" srcOrd="0" destOrd="0" parTransId="{AE5632F3-A21C-450F-9566-6C0D3834304C}" sibTransId="{0C16620E-CA07-431A-BCAC-D23F951092C5}"/>
    <dgm:cxn modelId="{EF796BFF-2C22-4ED7-8EF4-EBEC60BD0687}" type="presOf" srcId="{B30A4DAA-4A18-4021-AF82-3097D29E1FCE}" destId="{108641A5-98A2-4CC3-B5AA-102A724246A0}" srcOrd="1" destOrd="0" presId="urn:microsoft.com/office/officeart/2005/8/layout/orgChart1"/>
    <dgm:cxn modelId="{D8688DC1-1252-4D6F-861D-00393AB1B298}" type="presParOf" srcId="{508D23B2-15B7-4BD2-A900-071FDBB7004B}" destId="{ABB46580-8C9E-4669-BBC0-69A6775CA1D1}" srcOrd="0" destOrd="0" presId="urn:microsoft.com/office/officeart/2005/8/layout/orgChart1"/>
    <dgm:cxn modelId="{72BF16CC-8CFC-49C8-8838-F5DD6549DF0E}" type="presParOf" srcId="{ABB46580-8C9E-4669-BBC0-69A6775CA1D1}" destId="{0803D6C1-08A3-4396-BDBF-13B26FEE28CD}" srcOrd="0" destOrd="0" presId="urn:microsoft.com/office/officeart/2005/8/layout/orgChart1"/>
    <dgm:cxn modelId="{26BCC324-FA34-487F-8CED-C0A69FA0AA3D}" type="presParOf" srcId="{0803D6C1-08A3-4396-BDBF-13B26FEE28CD}" destId="{980CA13E-C669-4E3A-A74D-E9165CD25F83}" srcOrd="0" destOrd="0" presId="urn:microsoft.com/office/officeart/2005/8/layout/orgChart1"/>
    <dgm:cxn modelId="{61155530-0985-4878-9D17-FE44C3EFBA7F}" type="presParOf" srcId="{0803D6C1-08A3-4396-BDBF-13B26FEE28CD}" destId="{7B1C4BF8-C03D-40CE-B171-B13A75CA0EE1}" srcOrd="1" destOrd="0" presId="urn:microsoft.com/office/officeart/2005/8/layout/orgChart1"/>
    <dgm:cxn modelId="{745CB0AA-2A2C-47E0-86DD-9E516A41D4B7}" type="presParOf" srcId="{ABB46580-8C9E-4669-BBC0-69A6775CA1D1}" destId="{E3A8B873-4B28-4F0C-8729-3ACA5DE52B09}" srcOrd="1" destOrd="0" presId="urn:microsoft.com/office/officeart/2005/8/layout/orgChart1"/>
    <dgm:cxn modelId="{5E50CDF3-B7EF-4268-B529-3ADDC3214782}" type="presParOf" srcId="{E3A8B873-4B28-4F0C-8729-3ACA5DE52B09}" destId="{6BBE1EE4-22F7-4A53-AB74-1B1FA645BDF5}" srcOrd="0" destOrd="0" presId="urn:microsoft.com/office/officeart/2005/8/layout/orgChart1"/>
    <dgm:cxn modelId="{D5FD1556-894F-4E77-853B-50E1AFF6786A}" type="presParOf" srcId="{E3A8B873-4B28-4F0C-8729-3ACA5DE52B09}" destId="{E7500A6C-B5AD-42AA-96A4-2AA5DFBB8904}" srcOrd="1" destOrd="0" presId="urn:microsoft.com/office/officeart/2005/8/layout/orgChart1"/>
    <dgm:cxn modelId="{157DC909-C615-4D64-845B-E54850CA2D83}" type="presParOf" srcId="{E7500A6C-B5AD-42AA-96A4-2AA5DFBB8904}" destId="{C1C6597A-337E-4215-A5E6-07BDA974F37B}" srcOrd="0" destOrd="0" presId="urn:microsoft.com/office/officeart/2005/8/layout/orgChart1"/>
    <dgm:cxn modelId="{BAA5FEED-5858-4CD0-906C-887D303E70CA}" type="presParOf" srcId="{C1C6597A-337E-4215-A5E6-07BDA974F37B}" destId="{188D0AA6-F85F-477B-ADF1-D478748DE394}" srcOrd="0" destOrd="0" presId="urn:microsoft.com/office/officeart/2005/8/layout/orgChart1"/>
    <dgm:cxn modelId="{02F07490-0B1F-47BE-8AEF-C1E3B6090147}" type="presParOf" srcId="{C1C6597A-337E-4215-A5E6-07BDA974F37B}" destId="{59EFEADE-5F3F-463F-A691-AB4C902E8218}" srcOrd="1" destOrd="0" presId="urn:microsoft.com/office/officeart/2005/8/layout/orgChart1"/>
    <dgm:cxn modelId="{363F263D-3109-4F37-A288-37AE14B8931D}" type="presParOf" srcId="{E7500A6C-B5AD-42AA-96A4-2AA5DFBB8904}" destId="{54248E2C-BB2A-461A-870C-93A037C26B55}" srcOrd="1" destOrd="0" presId="urn:microsoft.com/office/officeart/2005/8/layout/orgChart1"/>
    <dgm:cxn modelId="{8B0C10C1-9ECA-499B-AB86-55C276612657}" type="presParOf" srcId="{54248E2C-BB2A-461A-870C-93A037C26B55}" destId="{51701907-AE54-4F38-A032-75924BDF2DEB}" srcOrd="0" destOrd="0" presId="urn:microsoft.com/office/officeart/2005/8/layout/orgChart1"/>
    <dgm:cxn modelId="{90DE3942-12A2-4D57-8DD0-B709A6B6CFE8}" type="presParOf" srcId="{54248E2C-BB2A-461A-870C-93A037C26B55}" destId="{3C8433CC-52C9-4A28-8A00-3D67DFD7EF18}" srcOrd="1" destOrd="0" presId="urn:microsoft.com/office/officeart/2005/8/layout/orgChart1"/>
    <dgm:cxn modelId="{137E7BDE-C077-4778-94F4-3D8F03C60454}" type="presParOf" srcId="{3C8433CC-52C9-4A28-8A00-3D67DFD7EF18}" destId="{2A9ABA8C-D6C4-4176-8FED-AC76A17B8E83}" srcOrd="0" destOrd="0" presId="urn:microsoft.com/office/officeart/2005/8/layout/orgChart1"/>
    <dgm:cxn modelId="{9AF6E54B-3C17-474D-8701-05731ADD8EBB}" type="presParOf" srcId="{2A9ABA8C-D6C4-4176-8FED-AC76A17B8E83}" destId="{02112649-56AD-4409-B668-BB8FC7DCE3A9}" srcOrd="0" destOrd="0" presId="urn:microsoft.com/office/officeart/2005/8/layout/orgChart1"/>
    <dgm:cxn modelId="{531D0B8B-8810-497C-902E-DA5E29F44D30}" type="presParOf" srcId="{2A9ABA8C-D6C4-4176-8FED-AC76A17B8E83}" destId="{226A02A8-09CA-4AB7-BE18-3617D083D737}" srcOrd="1" destOrd="0" presId="urn:microsoft.com/office/officeart/2005/8/layout/orgChart1"/>
    <dgm:cxn modelId="{634F1C75-4A98-4646-A278-E742A9974A00}" type="presParOf" srcId="{3C8433CC-52C9-4A28-8A00-3D67DFD7EF18}" destId="{C9C1CA52-75B9-4A7B-ACD2-3996BF340DDB}" srcOrd="1" destOrd="0" presId="urn:microsoft.com/office/officeart/2005/8/layout/orgChart1"/>
    <dgm:cxn modelId="{CBDF86AF-B56C-4A11-BEFA-155F0CE7DBCA}" type="presParOf" srcId="{C9C1CA52-75B9-4A7B-ACD2-3996BF340DDB}" destId="{C02EEA40-EA7F-45E3-982D-4B615DC1AE22}" srcOrd="0" destOrd="0" presId="urn:microsoft.com/office/officeart/2005/8/layout/orgChart1"/>
    <dgm:cxn modelId="{3E3F177B-3D40-4B11-87E1-B0E9AB89DB9F}" type="presParOf" srcId="{C9C1CA52-75B9-4A7B-ACD2-3996BF340DDB}" destId="{E1FF1553-CA69-4ADA-9280-5999D8788D5A}" srcOrd="1" destOrd="0" presId="urn:microsoft.com/office/officeart/2005/8/layout/orgChart1"/>
    <dgm:cxn modelId="{E9FB1C43-C4F6-405A-9F89-EF5ABB28A123}" type="presParOf" srcId="{E1FF1553-CA69-4ADA-9280-5999D8788D5A}" destId="{73B0C487-AE95-4109-9CF1-49282FCC94ED}" srcOrd="0" destOrd="0" presId="urn:microsoft.com/office/officeart/2005/8/layout/orgChart1"/>
    <dgm:cxn modelId="{D45D35A8-925A-4A93-838D-D9BADB904D6F}" type="presParOf" srcId="{73B0C487-AE95-4109-9CF1-49282FCC94ED}" destId="{54507E1D-903D-4989-837D-B407EE2DA2F9}" srcOrd="0" destOrd="0" presId="urn:microsoft.com/office/officeart/2005/8/layout/orgChart1"/>
    <dgm:cxn modelId="{2DF85B3B-2A56-41B5-B42D-1AD196476C49}" type="presParOf" srcId="{73B0C487-AE95-4109-9CF1-49282FCC94ED}" destId="{E51731A9-BFA2-4A0A-8907-917AAE4357EC}" srcOrd="1" destOrd="0" presId="urn:microsoft.com/office/officeart/2005/8/layout/orgChart1"/>
    <dgm:cxn modelId="{7BB2C5A2-BA7E-4647-ADA2-7E765DC9F95B}" type="presParOf" srcId="{E1FF1553-CA69-4ADA-9280-5999D8788D5A}" destId="{CAD608F0-FD46-4AFF-BCF3-D6F6C192E752}" srcOrd="1" destOrd="0" presId="urn:microsoft.com/office/officeart/2005/8/layout/orgChart1"/>
    <dgm:cxn modelId="{2FB50E98-99D9-4289-8172-C6E95143FC50}" type="presParOf" srcId="{E1FF1553-CA69-4ADA-9280-5999D8788D5A}" destId="{B0F68634-BAEA-4875-98A1-4C66E8A01C19}" srcOrd="2" destOrd="0" presId="urn:microsoft.com/office/officeart/2005/8/layout/orgChart1"/>
    <dgm:cxn modelId="{A54C2F62-823C-48F6-A090-B727078E9E85}" type="presParOf" srcId="{3C8433CC-52C9-4A28-8A00-3D67DFD7EF18}" destId="{7BC62B14-C0C1-446A-AB1A-B9F39CC955B3}" srcOrd="2" destOrd="0" presId="urn:microsoft.com/office/officeart/2005/8/layout/orgChart1"/>
    <dgm:cxn modelId="{0A8419B2-09F9-42FA-866D-B6ED0ECC574D}" type="presParOf" srcId="{54248E2C-BB2A-461A-870C-93A037C26B55}" destId="{A5DE5A2F-5531-4F6E-8DE2-3879F73B8C90}" srcOrd="2" destOrd="0" presId="urn:microsoft.com/office/officeart/2005/8/layout/orgChart1"/>
    <dgm:cxn modelId="{9E258FAE-C468-4A06-83A2-4288A84E101D}" type="presParOf" srcId="{54248E2C-BB2A-461A-870C-93A037C26B55}" destId="{E983C6DE-D5EF-42F2-8FF3-51A4A790CBCA}" srcOrd="3" destOrd="0" presId="urn:microsoft.com/office/officeart/2005/8/layout/orgChart1"/>
    <dgm:cxn modelId="{5896429A-332B-4ADE-BF5F-045BD2AC40FD}" type="presParOf" srcId="{E983C6DE-D5EF-42F2-8FF3-51A4A790CBCA}" destId="{8D05982F-C01D-4C98-8274-0E7FC7BE8EE0}" srcOrd="0" destOrd="0" presId="urn:microsoft.com/office/officeart/2005/8/layout/orgChart1"/>
    <dgm:cxn modelId="{3442AE41-6E3F-4331-93A2-271098299CC1}" type="presParOf" srcId="{8D05982F-C01D-4C98-8274-0E7FC7BE8EE0}" destId="{63463DDE-CEF1-42E1-9132-68BF9D888159}" srcOrd="0" destOrd="0" presId="urn:microsoft.com/office/officeart/2005/8/layout/orgChart1"/>
    <dgm:cxn modelId="{6A718CED-56A1-4BB2-AFEC-E49EB0D7216B}" type="presParOf" srcId="{8D05982F-C01D-4C98-8274-0E7FC7BE8EE0}" destId="{A571ECB3-AAB0-4229-8040-827A9F1096C6}" srcOrd="1" destOrd="0" presId="urn:microsoft.com/office/officeart/2005/8/layout/orgChart1"/>
    <dgm:cxn modelId="{1D2F3A94-69F3-44D9-B56A-6E0A208B66FE}" type="presParOf" srcId="{E983C6DE-D5EF-42F2-8FF3-51A4A790CBCA}" destId="{646B2FED-830E-4C11-BA8F-E11CC68FACEE}" srcOrd="1" destOrd="0" presId="urn:microsoft.com/office/officeart/2005/8/layout/orgChart1"/>
    <dgm:cxn modelId="{C86EAE5F-6FC6-4AA0-953E-6481B075161B}" type="presParOf" srcId="{646B2FED-830E-4C11-BA8F-E11CC68FACEE}" destId="{E7E898FB-DDBF-426D-807E-71C2DA2F3B9C}" srcOrd="0" destOrd="0" presId="urn:microsoft.com/office/officeart/2005/8/layout/orgChart1"/>
    <dgm:cxn modelId="{5136CA4D-51C9-4573-9163-7B738DF830D0}" type="presParOf" srcId="{646B2FED-830E-4C11-BA8F-E11CC68FACEE}" destId="{4CCFB345-EE7B-44D9-A59E-ADE594B3E048}" srcOrd="1" destOrd="0" presId="urn:microsoft.com/office/officeart/2005/8/layout/orgChart1"/>
    <dgm:cxn modelId="{F31381C1-5E01-4D4C-B69C-C12E44E19C1E}" type="presParOf" srcId="{4CCFB345-EE7B-44D9-A59E-ADE594B3E048}" destId="{2690E114-F47A-4694-8DD1-08582C44A66B}" srcOrd="0" destOrd="0" presId="urn:microsoft.com/office/officeart/2005/8/layout/orgChart1"/>
    <dgm:cxn modelId="{6DC16445-F14B-4F53-BFBB-F1232B1DD042}" type="presParOf" srcId="{2690E114-F47A-4694-8DD1-08582C44A66B}" destId="{1E2C46C3-9525-4FDC-956C-7FF5F849E46C}" srcOrd="0" destOrd="0" presId="urn:microsoft.com/office/officeart/2005/8/layout/orgChart1"/>
    <dgm:cxn modelId="{3A4C7C53-688F-4836-8E23-C5F6B483AB0D}" type="presParOf" srcId="{2690E114-F47A-4694-8DD1-08582C44A66B}" destId="{7C44859E-DB9F-4580-A33D-8124DA478A30}" srcOrd="1" destOrd="0" presId="urn:microsoft.com/office/officeart/2005/8/layout/orgChart1"/>
    <dgm:cxn modelId="{A6D2915D-4AB3-425C-8F0A-83BBCEC701DD}" type="presParOf" srcId="{4CCFB345-EE7B-44D9-A59E-ADE594B3E048}" destId="{E9921E7D-BFC2-4685-AC8A-68A993294FCA}" srcOrd="1" destOrd="0" presId="urn:microsoft.com/office/officeart/2005/8/layout/orgChart1"/>
    <dgm:cxn modelId="{58645CE8-E4C8-46E1-B16D-D973B3B35F63}" type="presParOf" srcId="{E9921E7D-BFC2-4685-AC8A-68A993294FCA}" destId="{6A02A1A0-E1FD-46B3-8510-E025F20A9185}" srcOrd="0" destOrd="0" presId="urn:microsoft.com/office/officeart/2005/8/layout/orgChart1"/>
    <dgm:cxn modelId="{536366B3-E75B-40BC-B290-B72040F6CFBE}" type="presParOf" srcId="{E9921E7D-BFC2-4685-AC8A-68A993294FCA}" destId="{45F3E482-F350-4FB1-999F-8CD21094A23F}" srcOrd="1" destOrd="0" presId="urn:microsoft.com/office/officeart/2005/8/layout/orgChart1"/>
    <dgm:cxn modelId="{63AECC2E-A21D-4E37-BCED-9D276436C861}" type="presParOf" srcId="{45F3E482-F350-4FB1-999F-8CD21094A23F}" destId="{D2FD86A1-0C15-4243-9D8E-47E45C310D8A}" srcOrd="0" destOrd="0" presId="urn:microsoft.com/office/officeart/2005/8/layout/orgChart1"/>
    <dgm:cxn modelId="{432020A6-D5EA-47C1-9AD4-E37B77B655E1}" type="presParOf" srcId="{D2FD86A1-0C15-4243-9D8E-47E45C310D8A}" destId="{F28D0DE8-542B-4E94-89A4-098B6FD96F36}" srcOrd="0" destOrd="0" presId="urn:microsoft.com/office/officeart/2005/8/layout/orgChart1"/>
    <dgm:cxn modelId="{FE0DB23C-AB92-4433-9294-6D9E7855FCF0}" type="presParOf" srcId="{D2FD86A1-0C15-4243-9D8E-47E45C310D8A}" destId="{B6E5FD5A-492E-4707-B834-5CD9DF4034A9}" srcOrd="1" destOrd="0" presId="urn:microsoft.com/office/officeart/2005/8/layout/orgChart1"/>
    <dgm:cxn modelId="{0C978F23-D74A-42FE-8563-35F9E4199104}" type="presParOf" srcId="{45F3E482-F350-4FB1-999F-8CD21094A23F}" destId="{EF0AA98E-97A4-413C-A63A-848E709E2D77}" srcOrd="1" destOrd="0" presId="urn:microsoft.com/office/officeart/2005/8/layout/orgChart1"/>
    <dgm:cxn modelId="{82A9380F-F651-4278-B940-29CDDF0DDEED}" type="presParOf" srcId="{45F3E482-F350-4FB1-999F-8CD21094A23F}" destId="{C2D7A958-CF45-42BA-8482-E496787057AF}" srcOrd="2" destOrd="0" presId="urn:microsoft.com/office/officeart/2005/8/layout/orgChart1"/>
    <dgm:cxn modelId="{8CFC1C52-7E9D-4D5A-BE13-D5CDC546AB57}" type="presParOf" srcId="{4CCFB345-EE7B-44D9-A59E-ADE594B3E048}" destId="{A2853C6E-F20D-46C7-8B20-1EA66D2ABD03}" srcOrd="2" destOrd="0" presId="urn:microsoft.com/office/officeart/2005/8/layout/orgChart1"/>
    <dgm:cxn modelId="{71FF8635-7FC0-426B-8137-C7B25F8DC15A}" type="presParOf" srcId="{646B2FED-830E-4C11-BA8F-E11CC68FACEE}" destId="{D85B13E6-4924-4BC9-B79C-4ED908D468E9}" srcOrd="2" destOrd="0" presId="urn:microsoft.com/office/officeart/2005/8/layout/orgChart1"/>
    <dgm:cxn modelId="{3643A43D-0B2A-4361-8161-DDAA998A6DBB}" type="presParOf" srcId="{646B2FED-830E-4C11-BA8F-E11CC68FACEE}" destId="{4590A69B-CFB6-4B9B-A6C6-8F5A792D8807}" srcOrd="3" destOrd="0" presId="urn:microsoft.com/office/officeart/2005/8/layout/orgChart1"/>
    <dgm:cxn modelId="{488294E5-F1EB-4716-BC9C-A3E18533245F}" type="presParOf" srcId="{4590A69B-CFB6-4B9B-A6C6-8F5A792D8807}" destId="{2C8A825F-FBF0-4734-9588-ED99BC9942BE}" srcOrd="0" destOrd="0" presId="urn:microsoft.com/office/officeart/2005/8/layout/orgChart1"/>
    <dgm:cxn modelId="{7FA9A143-C631-4FA9-B6A1-879496E7DD0F}" type="presParOf" srcId="{2C8A825F-FBF0-4734-9588-ED99BC9942BE}" destId="{5E5681B4-9AC2-4C11-B847-081312E33CF0}" srcOrd="0" destOrd="0" presId="urn:microsoft.com/office/officeart/2005/8/layout/orgChart1"/>
    <dgm:cxn modelId="{C0D5DFA5-F117-4C2A-9FC2-C9973DD1C448}" type="presParOf" srcId="{2C8A825F-FBF0-4734-9588-ED99BC9942BE}" destId="{C1C338E2-1913-4369-A80E-C32F2CA8E78C}" srcOrd="1" destOrd="0" presId="urn:microsoft.com/office/officeart/2005/8/layout/orgChart1"/>
    <dgm:cxn modelId="{324E2713-4821-4CBC-B6C1-FBED93D312D0}" type="presParOf" srcId="{4590A69B-CFB6-4B9B-A6C6-8F5A792D8807}" destId="{E7C04E99-A82D-455E-A08F-1CC5C7560E8A}" srcOrd="1" destOrd="0" presId="urn:microsoft.com/office/officeart/2005/8/layout/orgChart1"/>
    <dgm:cxn modelId="{986B7A33-C308-46A9-ABAC-25A3C8A039BE}" type="presParOf" srcId="{E7C04E99-A82D-455E-A08F-1CC5C7560E8A}" destId="{4F986FD5-E7B6-4B21-83CD-019128EC362C}" srcOrd="0" destOrd="0" presId="urn:microsoft.com/office/officeart/2005/8/layout/orgChart1"/>
    <dgm:cxn modelId="{80578E93-886C-423C-90B8-B84F645D8393}" type="presParOf" srcId="{E7C04E99-A82D-455E-A08F-1CC5C7560E8A}" destId="{FF19F632-CB3B-447A-A666-72A0F63D2CCF}" srcOrd="1" destOrd="0" presId="urn:microsoft.com/office/officeart/2005/8/layout/orgChart1"/>
    <dgm:cxn modelId="{183EB7E1-3ED7-4DA7-81C5-814D46B20EDB}" type="presParOf" srcId="{FF19F632-CB3B-447A-A666-72A0F63D2CCF}" destId="{97A29D5B-C36C-4B6B-9EEB-FDC8721F2307}" srcOrd="0" destOrd="0" presId="urn:microsoft.com/office/officeart/2005/8/layout/orgChart1"/>
    <dgm:cxn modelId="{60CDC53A-1CFF-4EFE-B309-8CF770AD12AF}" type="presParOf" srcId="{97A29D5B-C36C-4B6B-9EEB-FDC8721F2307}" destId="{48AA98BE-C732-4835-AFD4-21F5CD11ECEF}" srcOrd="0" destOrd="0" presId="urn:microsoft.com/office/officeart/2005/8/layout/orgChart1"/>
    <dgm:cxn modelId="{763AB84A-30DC-4413-ADC0-A0193FECFD05}" type="presParOf" srcId="{97A29D5B-C36C-4B6B-9EEB-FDC8721F2307}" destId="{75740379-A63D-4056-9044-E8ED87FD7559}" srcOrd="1" destOrd="0" presId="urn:microsoft.com/office/officeart/2005/8/layout/orgChart1"/>
    <dgm:cxn modelId="{E5C589DD-CB37-46AB-B1B8-7115421CC9AE}" type="presParOf" srcId="{FF19F632-CB3B-447A-A666-72A0F63D2CCF}" destId="{686BF840-D73C-4BC9-952D-95570BA57987}" srcOrd="1" destOrd="0" presId="urn:microsoft.com/office/officeart/2005/8/layout/orgChart1"/>
    <dgm:cxn modelId="{ED11C036-9EB0-4E1F-AA30-1CBCF6690739}" type="presParOf" srcId="{686BF840-D73C-4BC9-952D-95570BA57987}" destId="{B702E49C-47F2-4B51-BC95-2E08E9440163}" srcOrd="0" destOrd="0" presId="urn:microsoft.com/office/officeart/2005/8/layout/orgChart1"/>
    <dgm:cxn modelId="{5493F3DD-D0AD-4E45-9596-2AB9560D4152}" type="presParOf" srcId="{686BF840-D73C-4BC9-952D-95570BA57987}" destId="{9EB42B02-6F37-43F1-85EE-DB79BA707430}" srcOrd="1" destOrd="0" presId="urn:microsoft.com/office/officeart/2005/8/layout/orgChart1"/>
    <dgm:cxn modelId="{30FEF15D-11D0-43DE-B537-F2E5E0BDCC10}" type="presParOf" srcId="{9EB42B02-6F37-43F1-85EE-DB79BA707430}" destId="{B451BE24-2CB7-49FA-B964-C747B646A738}" srcOrd="0" destOrd="0" presId="urn:microsoft.com/office/officeart/2005/8/layout/orgChart1"/>
    <dgm:cxn modelId="{6370A647-0079-49E8-936F-D6ACB4D2EA4B}" type="presParOf" srcId="{B451BE24-2CB7-49FA-B964-C747B646A738}" destId="{0DA5A681-D446-4DAB-AD47-302C3E278806}" srcOrd="0" destOrd="0" presId="urn:microsoft.com/office/officeart/2005/8/layout/orgChart1"/>
    <dgm:cxn modelId="{AA1E5E5D-BAD9-4EE7-A094-FBBDC0190635}" type="presParOf" srcId="{B451BE24-2CB7-49FA-B964-C747B646A738}" destId="{1D4D0A23-1716-4909-83F0-EE7E08CF6F2E}" srcOrd="1" destOrd="0" presId="urn:microsoft.com/office/officeart/2005/8/layout/orgChart1"/>
    <dgm:cxn modelId="{F2D22F57-3A47-451D-BF1F-9FFAE6140CCD}" type="presParOf" srcId="{9EB42B02-6F37-43F1-85EE-DB79BA707430}" destId="{4F0EA112-114D-4E1B-9656-D31F59D5CBD7}" srcOrd="1" destOrd="0" presId="urn:microsoft.com/office/officeart/2005/8/layout/orgChart1"/>
    <dgm:cxn modelId="{15174642-26D5-4A47-9569-8CD5D8DD889B}" type="presParOf" srcId="{9EB42B02-6F37-43F1-85EE-DB79BA707430}" destId="{46DF53AA-B411-4C47-BFA7-1C93FC579969}" srcOrd="2" destOrd="0" presId="urn:microsoft.com/office/officeart/2005/8/layout/orgChart1"/>
    <dgm:cxn modelId="{6BCFB95F-DD81-47D8-9537-31612414CF2F}" type="presParOf" srcId="{FF19F632-CB3B-447A-A666-72A0F63D2CCF}" destId="{AE350038-AEC4-4F68-83AF-98FE7DBD4E47}" srcOrd="2" destOrd="0" presId="urn:microsoft.com/office/officeart/2005/8/layout/orgChart1"/>
    <dgm:cxn modelId="{0F2D19A5-C420-4085-9379-E3FEE5927541}" type="presParOf" srcId="{E7C04E99-A82D-455E-A08F-1CC5C7560E8A}" destId="{7B6E79CD-4681-4FFA-AC93-A6988D44F6EE}" srcOrd="2" destOrd="0" presId="urn:microsoft.com/office/officeart/2005/8/layout/orgChart1"/>
    <dgm:cxn modelId="{5561B4EC-FC57-4E35-9AE0-D04D081770B7}" type="presParOf" srcId="{E7C04E99-A82D-455E-A08F-1CC5C7560E8A}" destId="{60518872-C992-4DA3-A5D4-ACC77DEC0218}" srcOrd="3" destOrd="0" presId="urn:microsoft.com/office/officeart/2005/8/layout/orgChart1"/>
    <dgm:cxn modelId="{BB87F537-6478-4DAC-A031-D62ACE3456A3}" type="presParOf" srcId="{60518872-C992-4DA3-A5D4-ACC77DEC0218}" destId="{923AB8F7-DB56-4738-A385-2A1C5E7B373A}" srcOrd="0" destOrd="0" presId="urn:microsoft.com/office/officeart/2005/8/layout/orgChart1"/>
    <dgm:cxn modelId="{EE0C3FDE-6D2E-4EAE-873E-F565C5B1B6DF}" type="presParOf" srcId="{923AB8F7-DB56-4738-A385-2A1C5E7B373A}" destId="{C4CC8563-6E66-4E57-83D0-2F0FCD16E1E0}" srcOrd="0" destOrd="0" presId="urn:microsoft.com/office/officeart/2005/8/layout/orgChart1"/>
    <dgm:cxn modelId="{0B91CAED-5C9C-43A2-83D2-48D20F581469}" type="presParOf" srcId="{923AB8F7-DB56-4738-A385-2A1C5E7B373A}" destId="{455AD072-BEA9-4A3F-9707-173FBE6CE10D}" srcOrd="1" destOrd="0" presId="urn:microsoft.com/office/officeart/2005/8/layout/orgChart1"/>
    <dgm:cxn modelId="{7FB8AAA6-E0BE-4C40-9942-58D8D1405509}" type="presParOf" srcId="{60518872-C992-4DA3-A5D4-ACC77DEC0218}" destId="{3349E649-3E8B-4FCC-81B1-B7F54422C787}" srcOrd="1" destOrd="0" presId="urn:microsoft.com/office/officeart/2005/8/layout/orgChart1"/>
    <dgm:cxn modelId="{D5A36C86-3346-4E89-870A-79A8D50E1316}" type="presParOf" srcId="{3349E649-3E8B-4FCC-81B1-B7F54422C787}" destId="{1D7433E2-59D7-4509-A19D-79C7C0F8FA71}" srcOrd="0" destOrd="0" presId="urn:microsoft.com/office/officeart/2005/8/layout/orgChart1"/>
    <dgm:cxn modelId="{BE574235-FAD9-4AA1-8C23-FD9E0AB5FB44}" type="presParOf" srcId="{3349E649-3E8B-4FCC-81B1-B7F54422C787}" destId="{D3ED922C-600D-4E3A-B8A7-1CB8C719A624}" srcOrd="1" destOrd="0" presId="urn:microsoft.com/office/officeart/2005/8/layout/orgChart1"/>
    <dgm:cxn modelId="{3C4FA247-BAE6-410D-BC66-4F4EB252B149}" type="presParOf" srcId="{D3ED922C-600D-4E3A-B8A7-1CB8C719A624}" destId="{87A565AF-8215-4BB7-8201-B764EA94ACA9}" srcOrd="0" destOrd="0" presId="urn:microsoft.com/office/officeart/2005/8/layout/orgChart1"/>
    <dgm:cxn modelId="{47AD94DB-4418-4D47-B2B7-DC994AF380FC}" type="presParOf" srcId="{87A565AF-8215-4BB7-8201-B764EA94ACA9}" destId="{963FC346-9190-47EE-890D-38EAD3181444}" srcOrd="0" destOrd="0" presId="urn:microsoft.com/office/officeart/2005/8/layout/orgChart1"/>
    <dgm:cxn modelId="{36737041-0D51-4057-AD23-DB64E221DBF8}" type="presParOf" srcId="{87A565AF-8215-4BB7-8201-B764EA94ACA9}" destId="{393C120D-AA11-4082-8D54-B8F583D23E7C}" srcOrd="1" destOrd="0" presId="urn:microsoft.com/office/officeart/2005/8/layout/orgChart1"/>
    <dgm:cxn modelId="{4673B1F5-C305-4183-BE1A-481D2946084D}" type="presParOf" srcId="{D3ED922C-600D-4E3A-B8A7-1CB8C719A624}" destId="{83A3BFF9-E27C-4C3A-806C-27D6BFC98B79}" srcOrd="1" destOrd="0" presId="urn:microsoft.com/office/officeart/2005/8/layout/orgChart1"/>
    <dgm:cxn modelId="{0EB86500-D093-401B-8DC9-ACDF8BB67278}" type="presParOf" srcId="{D3ED922C-600D-4E3A-B8A7-1CB8C719A624}" destId="{8228586E-F2B8-42AA-9B6D-816121A4909A}" srcOrd="2" destOrd="0" presId="urn:microsoft.com/office/officeart/2005/8/layout/orgChart1"/>
    <dgm:cxn modelId="{F0213C34-970A-4533-B240-DB995C64FBC0}" type="presParOf" srcId="{60518872-C992-4DA3-A5D4-ACC77DEC0218}" destId="{88D14858-F368-47F4-A040-FEF4A5A2B19D}" srcOrd="2" destOrd="0" presId="urn:microsoft.com/office/officeart/2005/8/layout/orgChart1"/>
    <dgm:cxn modelId="{AE31B376-27D7-4C29-90AD-B9C481579663}" type="presParOf" srcId="{4590A69B-CFB6-4B9B-A6C6-8F5A792D8807}" destId="{9C88FD19-860A-4D6B-99E7-0930C846EA45}" srcOrd="2" destOrd="0" presId="urn:microsoft.com/office/officeart/2005/8/layout/orgChart1"/>
    <dgm:cxn modelId="{D3E404FC-DE3D-47A9-81A5-D8560C3A5933}" type="presParOf" srcId="{E983C6DE-D5EF-42F2-8FF3-51A4A790CBCA}" destId="{3985EF88-0A46-4B6E-8520-CD14467DBB55}" srcOrd="2" destOrd="0" presId="urn:microsoft.com/office/officeart/2005/8/layout/orgChart1"/>
    <dgm:cxn modelId="{13B52447-8E22-4FB5-B42F-C642D951D918}" type="presParOf" srcId="{E7500A6C-B5AD-42AA-96A4-2AA5DFBB8904}" destId="{8E40B63E-DB2B-45A3-B6D2-5E79BA4C2A17}" srcOrd="2" destOrd="0" presId="urn:microsoft.com/office/officeart/2005/8/layout/orgChart1"/>
    <dgm:cxn modelId="{F32E46C1-FCA6-47A3-BD81-A5472E70E098}" type="presParOf" srcId="{ABB46580-8C9E-4669-BBC0-69A6775CA1D1}" destId="{18D767FC-409E-4BF7-8C81-154CD01818D7}" srcOrd="2" destOrd="0" presId="urn:microsoft.com/office/officeart/2005/8/layout/orgChart1"/>
    <dgm:cxn modelId="{A46450AE-FA8E-4736-A280-CA5C892D7BD4}" type="presParOf" srcId="{508D23B2-15B7-4BD2-A900-071FDBB7004B}" destId="{DBE12831-E329-4179-82E7-8335E33608C4}" srcOrd="1" destOrd="0" presId="urn:microsoft.com/office/officeart/2005/8/layout/orgChart1"/>
    <dgm:cxn modelId="{62F1636C-5314-4F56-8F15-97FDE0031955}" type="presParOf" srcId="{DBE12831-E329-4179-82E7-8335E33608C4}" destId="{B0849688-31F4-4B52-ADE0-68BCDE965A6E}" srcOrd="0" destOrd="0" presId="urn:microsoft.com/office/officeart/2005/8/layout/orgChart1"/>
    <dgm:cxn modelId="{642A7BC9-D755-435D-8103-F3617C20AC72}" type="presParOf" srcId="{B0849688-31F4-4B52-ADE0-68BCDE965A6E}" destId="{3B3EB894-B514-4AE9-813A-17BFD94AD991}" srcOrd="0" destOrd="0" presId="urn:microsoft.com/office/officeart/2005/8/layout/orgChart1"/>
    <dgm:cxn modelId="{3A3327F3-C99A-4824-AB81-7550E9E3D867}" type="presParOf" srcId="{B0849688-31F4-4B52-ADE0-68BCDE965A6E}" destId="{DA72BE28-74A0-4CE6-BFFD-C577FD6000E5}" srcOrd="1" destOrd="0" presId="urn:microsoft.com/office/officeart/2005/8/layout/orgChart1"/>
    <dgm:cxn modelId="{2A4E0990-DC9C-4515-837C-6FACB4FD8FCF}" type="presParOf" srcId="{DBE12831-E329-4179-82E7-8335E33608C4}" destId="{032DFE68-DA33-49B5-9037-AD8FC172FF2D}" srcOrd="1" destOrd="0" presId="urn:microsoft.com/office/officeart/2005/8/layout/orgChart1"/>
    <dgm:cxn modelId="{B3231AF2-D52B-464F-BE94-A3BB11E00BD9}" type="presParOf" srcId="{032DFE68-DA33-49B5-9037-AD8FC172FF2D}" destId="{F369B29D-ED46-462F-837F-85FEFEAF166B}" srcOrd="0" destOrd="0" presId="urn:microsoft.com/office/officeart/2005/8/layout/orgChart1"/>
    <dgm:cxn modelId="{413A4E89-F7E9-4F19-85A1-345FADBE263A}" type="presParOf" srcId="{032DFE68-DA33-49B5-9037-AD8FC172FF2D}" destId="{14AA4186-C5F3-4831-8F14-2FFC7E7A4FE5}" srcOrd="1" destOrd="0" presId="urn:microsoft.com/office/officeart/2005/8/layout/orgChart1"/>
    <dgm:cxn modelId="{D2AEAD1A-CE28-4191-8669-E1AB0388FC6B}" type="presParOf" srcId="{14AA4186-C5F3-4831-8F14-2FFC7E7A4FE5}" destId="{8F8E8300-ABC4-4F40-8045-20B9CDD8E0F9}" srcOrd="0" destOrd="0" presId="urn:microsoft.com/office/officeart/2005/8/layout/orgChart1"/>
    <dgm:cxn modelId="{90D73CFF-E969-436E-86B9-903B482716AF}" type="presParOf" srcId="{8F8E8300-ABC4-4F40-8045-20B9CDD8E0F9}" destId="{EF0DCA68-1DA6-4AAC-873A-6EC41ECAC565}" srcOrd="0" destOrd="0" presId="urn:microsoft.com/office/officeart/2005/8/layout/orgChart1"/>
    <dgm:cxn modelId="{57C86FCC-A736-44FB-A6E9-0D3B34DE0F58}" type="presParOf" srcId="{8F8E8300-ABC4-4F40-8045-20B9CDD8E0F9}" destId="{698D9755-4D20-43E5-AC3E-D8BE069BBE73}" srcOrd="1" destOrd="0" presId="urn:microsoft.com/office/officeart/2005/8/layout/orgChart1"/>
    <dgm:cxn modelId="{E236AA43-DA35-4A4E-9DA6-AB8E3930BFFE}" type="presParOf" srcId="{14AA4186-C5F3-4831-8F14-2FFC7E7A4FE5}" destId="{5ADC61C4-6524-4116-BB5C-79E221F7F01A}" srcOrd="1" destOrd="0" presId="urn:microsoft.com/office/officeart/2005/8/layout/orgChart1"/>
    <dgm:cxn modelId="{FEAE0B31-68F9-4DA9-8913-543F74EB7FE6}" type="presParOf" srcId="{5ADC61C4-6524-4116-BB5C-79E221F7F01A}" destId="{B31955F9-1236-4B94-8D5C-2BA11AF014D5}" srcOrd="0" destOrd="0" presId="urn:microsoft.com/office/officeart/2005/8/layout/orgChart1"/>
    <dgm:cxn modelId="{7DA717DA-4E4C-4DB1-A7EE-5F5863333521}" type="presParOf" srcId="{5ADC61C4-6524-4116-BB5C-79E221F7F01A}" destId="{A1E6AB4D-A6CD-46E7-A82B-AD25599A8832}" srcOrd="1" destOrd="0" presId="urn:microsoft.com/office/officeart/2005/8/layout/orgChart1"/>
    <dgm:cxn modelId="{E64D71C5-4249-4C35-93E1-0534E81CD62B}" type="presParOf" srcId="{A1E6AB4D-A6CD-46E7-A82B-AD25599A8832}" destId="{AC5CCE00-1B3C-4A45-A2E3-D965166DF459}" srcOrd="0" destOrd="0" presId="urn:microsoft.com/office/officeart/2005/8/layout/orgChart1"/>
    <dgm:cxn modelId="{69958B69-D76E-4118-94CA-869F137780BE}" type="presParOf" srcId="{AC5CCE00-1B3C-4A45-A2E3-D965166DF459}" destId="{7116C341-086E-4F13-B58A-DCF742A64CB3}" srcOrd="0" destOrd="0" presId="urn:microsoft.com/office/officeart/2005/8/layout/orgChart1"/>
    <dgm:cxn modelId="{823B731A-4C64-4BEF-BE24-0F5288074B6A}" type="presParOf" srcId="{AC5CCE00-1B3C-4A45-A2E3-D965166DF459}" destId="{15612B50-A523-4853-B0AD-3BBC566E8F33}" srcOrd="1" destOrd="0" presId="urn:microsoft.com/office/officeart/2005/8/layout/orgChart1"/>
    <dgm:cxn modelId="{487465AD-52AD-4C6B-88B0-F88AB3A54634}" type="presParOf" srcId="{A1E6AB4D-A6CD-46E7-A82B-AD25599A8832}" destId="{125F390E-D90B-45D0-961C-93B53F530C25}" srcOrd="1" destOrd="0" presId="urn:microsoft.com/office/officeart/2005/8/layout/orgChart1"/>
    <dgm:cxn modelId="{0719E218-375D-429A-8F04-60A46EC6334A}" type="presParOf" srcId="{125F390E-D90B-45D0-961C-93B53F530C25}" destId="{3C36EDEE-AE58-4A4C-B732-7D698E713672}" srcOrd="0" destOrd="0" presId="urn:microsoft.com/office/officeart/2005/8/layout/orgChart1"/>
    <dgm:cxn modelId="{AD759997-42EE-41DC-B99B-6E2C75709C4B}" type="presParOf" srcId="{125F390E-D90B-45D0-961C-93B53F530C25}" destId="{853F127E-D895-494E-9885-E25B244435FE}" srcOrd="1" destOrd="0" presId="urn:microsoft.com/office/officeart/2005/8/layout/orgChart1"/>
    <dgm:cxn modelId="{7F410FFF-F7BF-47FF-BB9D-38A64CA031F8}" type="presParOf" srcId="{853F127E-D895-494E-9885-E25B244435FE}" destId="{0F1AE44A-20AE-4596-8140-F8D4B8CA9CFA}" srcOrd="0" destOrd="0" presId="urn:microsoft.com/office/officeart/2005/8/layout/orgChart1"/>
    <dgm:cxn modelId="{6122608C-029A-4E2F-B8DF-4E87BE7BD7D6}" type="presParOf" srcId="{0F1AE44A-20AE-4596-8140-F8D4B8CA9CFA}" destId="{FF470A33-9C7E-4FB6-A53C-1411869E2473}" srcOrd="0" destOrd="0" presId="urn:microsoft.com/office/officeart/2005/8/layout/orgChart1"/>
    <dgm:cxn modelId="{31670AEB-18F7-4E1B-B234-BA5D9D877D33}" type="presParOf" srcId="{0F1AE44A-20AE-4596-8140-F8D4B8CA9CFA}" destId="{77DE0840-E724-4DB8-9F0A-952B77CF532F}" srcOrd="1" destOrd="0" presId="urn:microsoft.com/office/officeart/2005/8/layout/orgChart1"/>
    <dgm:cxn modelId="{D1027FD3-5FB0-4F30-887B-9C54B6C8906B}" type="presParOf" srcId="{853F127E-D895-494E-9885-E25B244435FE}" destId="{306FE21D-DD4D-4000-86B5-F5B62E08C5A5}" srcOrd="1" destOrd="0" presId="urn:microsoft.com/office/officeart/2005/8/layout/orgChart1"/>
    <dgm:cxn modelId="{8125F47A-1D44-4AE4-BE49-B52D70DEB4D0}" type="presParOf" srcId="{306FE21D-DD4D-4000-86B5-F5B62E08C5A5}" destId="{858C982A-BF40-4388-AC8E-C07FFD4711C1}" srcOrd="0" destOrd="0" presId="urn:microsoft.com/office/officeart/2005/8/layout/orgChart1"/>
    <dgm:cxn modelId="{F530E4E6-9E23-44A4-B97D-113BE90488E5}" type="presParOf" srcId="{306FE21D-DD4D-4000-86B5-F5B62E08C5A5}" destId="{21F4DC69-6EF9-4B61-86C5-1EF4373666BA}" srcOrd="1" destOrd="0" presId="urn:microsoft.com/office/officeart/2005/8/layout/orgChart1"/>
    <dgm:cxn modelId="{681706B2-0115-4DC4-8EE1-0C9AF1DB339C}" type="presParOf" srcId="{21F4DC69-6EF9-4B61-86C5-1EF4373666BA}" destId="{1EC1CCF6-7EC0-4340-BEF5-00AA406B23BC}" srcOrd="0" destOrd="0" presId="urn:microsoft.com/office/officeart/2005/8/layout/orgChart1"/>
    <dgm:cxn modelId="{608C0C71-01A7-44F4-A35E-1A65093BAB25}" type="presParOf" srcId="{1EC1CCF6-7EC0-4340-BEF5-00AA406B23BC}" destId="{4DC0873E-F1D7-4056-A124-3B93D553FD99}" srcOrd="0" destOrd="0" presId="urn:microsoft.com/office/officeart/2005/8/layout/orgChart1"/>
    <dgm:cxn modelId="{1DA4577F-E888-404D-A774-E5A50ED89821}" type="presParOf" srcId="{1EC1CCF6-7EC0-4340-BEF5-00AA406B23BC}" destId="{F95582AC-940A-4903-B41F-26121F4E9A99}" srcOrd="1" destOrd="0" presId="urn:microsoft.com/office/officeart/2005/8/layout/orgChart1"/>
    <dgm:cxn modelId="{281C4108-F904-4A60-9CCA-002DBE8D7AF9}" type="presParOf" srcId="{21F4DC69-6EF9-4B61-86C5-1EF4373666BA}" destId="{6CB973E3-76FB-455A-B896-E29011697974}" srcOrd="1" destOrd="0" presId="urn:microsoft.com/office/officeart/2005/8/layout/orgChart1"/>
    <dgm:cxn modelId="{7C19A72A-C1C4-4B18-9E89-C75F677F64B2}" type="presParOf" srcId="{21F4DC69-6EF9-4B61-86C5-1EF4373666BA}" destId="{BD4C7BD8-80B5-4F16-B4B4-981480A50B49}" srcOrd="2" destOrd="0" presId="urn:microsoft.com/office/officeart/2005/8/layout/orgChart1"/>
    <dgm:cxn modelId="{335FA8E5-AC49-466E-8566-2F00F32FD882}" type="presParOf" srcId="{853F127E-D895-494E-9885-E25B244435FE}" destId="{D8A16775-3234-4637-B53E-788166E9829E}" srcOrd="2" destOrd="0" presId="urn:microsoft.com/office/officeart/2005/8/layout/orgChart1"/>
    <dgm:cxn modelId="{829DEA30-5610-42AC-BF4F-106E158EB1F1}" type="presParOf" srcId="{125F390E-D90B-45D0-961C-93B53F530C25}" destId="{396D9FBC-22C6-4619-9061-83650DAC0F16}" srcOrd="2" destOrd="0" presId="urn:microsoft.com/office/officeart/2005/8/layout/orgChart1"/>
    <dgm:cxn modelId="{0770F153-972D-492A-8D7C-243E37E1152B}" type="presParOf" srcId="{125F390E-D90B-45D0-961C-93B53F530C25}" destId="{A03EFAB3-F87E-4907-B9E9-78E7ECFCAC2F}" srcOrd="3" destOrd="0" presId="urn:microsoft.com/office/officeart/2005/8/layout/orgChart1"/>
    <dgm:cxn modelId="{EF81DDC2-B700-43BC-8F62-6D9EDB5700D7}" type="presParOf" srcId="{A03EFAB3-F87E-4907-B9E9-78E7ECFCAC2F}" destId="{1CAB82AF-5FA3-4ABE-9F64-3FC2DEA7A0D4}" srcOrd="0" destOrd="0" presId="urn:microsoft.com/office/officeart/2005/8/layout/orgChart1"/>
    <dgm:cxn modelId="{50C68886-AF87-4806-8B6B-11772C447063}" type="presParOf" srcId="{1CAB82AF-5FA3-4ABE-9F64-3FC2DEA7A0D4}" destId="{0E91054B-A89E-4E49-956B-3093C0F40C7F}" srcOrd="0" destOrd="0" presId="urn:microsoft.com/office/officeart/2005/8/layout/orgChart1"/>
    <dgm:cxn modelId="{82A4D3BC-975C-4747-BE98-B57E4B9DCD4C}" type="presParOf" srcId="{1CAB82AF-5FA3-4ABE-9F64-3FC2DEA7A0D4}" destId="{C374F8BE-7C16-4C8B-9F12-D8944C3585F4}" srcOrd="1" destOrd="0" presId="urn:microsoft.com/office/officeart/2005/8/layout/orgChart1"/>
    <dgm:cxn modelId="{44F16EE5-CB5F-4425-B224-0376E0C46112}" type="presParOf" srcId="{A03EFAB3-F87E-4907-B9E9-78E7ECFCAC2F}" destId="{83A1072B-6446-49D8-8620-B3E85C104F9E}" srcOrd="1" destOrd="0" presId="urn:microsoft.com/office/officeart/2005/8/layout/orgChart1"/>
    <dgm:cxn modelId="{1ECDB80E-AB62-419E-BC8D-C309A412E681}" type="presParOf" srcId="{83A1072B-6446-49D8-8620-B3E85C104F9E}" destId="{814FBEF1-1B00-4EBD-AA61-6011A6CBB1CA}" srcOrd="0" destOrd="0" presId="urn:microsoft.com/office/officeart/2005/8/layout/orgChart1"/>
    <dgm:cxn modelId="{C175B927-EC37-47C8-AB68-5FF49C01D358}" type="presParOf" srcId="{83A1072B-6446-49D8-8620-B3E85C104F9E}" destId="{D86CAB91-9004-4720-8CC8-2F48CB124973}" srcOrd="1" destOrd="0" presId="urn:microsoft.com/office/officeart/2005/8/layout/orgChart1"/>
    <dgm:cxn modelId="{19950A2A-F16D-41CE-A4B2-8BCF2E930897}" type="presParOf" srcId="{D86CAB91-9004-4720-8CC8-2F48CB124973}" destId="{6FC6375E-C0CE-466C-ADF1-521D5F550750}" srcOrd="0" destOrd="0" presId="urn:microsoft.com/office/officeart/2005/8/layout/orgChart1"/>
    <dgm:cxn modelId="{6D3CCF3A-0DDF-4F25-A735-F62F087A6260}" type="presParOf" srcId="{6FC6375E-C0CE-466C-ADF1-521D5F550750}" destId="{8F010FD1-E32A-4A48-AB06-B79CC2991004}" srcOrd="0" destOrd="0" presId="urn:microsoft.com/office/officeart/2005/8/layout/orgChart1"/>
    <dgm:cxn modelId="{B85C1ACF-02F0-4A91-AD36-6DD7EC780A3C}" type="presParOf" srcId="{6FC6375E-C0CE-466C-ADF1-521D5F550750}" destId="{10CFF3C2-847A-4DB4-B208-7F288B16EDED}" srcOrd="1" destOrd="0" presId="urn:microsoft.com/office/officeart/2005/8/layout/orgChart1"/>
    <dgm:cxn modelId="{B27B0FC3-E28F-4A28-A953-E3D471FE58F1}" type="presParOf" srcId="{D86CAB91-9004-4720-8CC8-2F48CB124973}" destId="{5BA239E0-CCEF-4058-8D21-6493F204F261}" srcOrd="1" destOrd="0" presId="urn:microsoft.com/office/officeart/2005/8/layout/orgChart1"/>
    <dgm:cxn modelId="{ECD81ED3-A653-48CD-9439-59F366F38CFA}" type="presParOf" srcId="{5BA239E0-CCEF-4058-8D21-6493F204F261}" destId="{47F94EAB-E2C8-4F10-A92E-3125E3543554}" srcOrd="0" destOrd="0" presId="urn:microsoft.com/office/officeart/2005/8/layout/orgChart1"/>
    <dgm:cxn modelId="{91AD1C0D-8E92-4AFF-B058-B7ABFF86B66E}" type="presParOf" srcId="{5BA239E0-CCEF-4058-8D21-6493F204F261}" destId="{D4A405EA-D960-4F09-87E6-9D6DC8957DBD}" srcOrd="1" destOrd="0" presId="urn:microsoft.com/office/officeart/2005/8/layout/orgChart1"/>
    <dgm:cxn modelId="{3E6EC585-5A68-4E8E-ABB8-A0D3FF1D452A}" type="presParOf" srcId="{D4A405EA-D960-4F09-87E6-9D6DC8957DBD}" destId="{7BDDE9D2-B4E1-4FB0-8073-940B1D263ED8}" srcOrd="0" destOrd="0" presId="urn:microsoft.com/office/officeart/2005/8/layout/orgChart1"/>
    <dgm:cxn modelId="{8E90042C-69C3-4BE1-A1FD-ABA0B2B52A2E}" type="presParOf" srcId="{7BDDE9D2-B4E1-4FB0-8073-940B1D263ED8}" destId="{666CD186-8182-4B00-A4E0-37294FF61E0D}" srcOrd="0" destOrd="0" presId="urn:microsoft.com/office/officeart/2005/8/layout/orgChart1"/>
    <dgm:cxn modelId="{C264946C-A97F-44DE-A5F9-D9A2B499D7A6}" type="presParOf" srcId="{7BDDE9D2-B4E1-4FB0-8073-940B1D263ED8}" destId="{A05498C0-5874-4F95-90F9-C94BA85DEA66}" srcOrd="1" destOrd="0" presId="urn:microsoft.com/office/officeart/2005/8/layout/orgChart1"/>
    <dgm:cxn modelId="{1E74BF07-F9EB-4807-8877-8E2FFF04D914}" type="presParOf" srcId="{D4A405EA-D960-4F09-87E6-9D6DC8957DBD}" destId="{D38FA5DA-8DEE-4122-AAD8-5A37C5E800B6}" srcOrd="1" destOrd="0" presId="urn:microsoft.com/office/officeart/2005/8/layout/orgChart1"/>
    <dgm:cxn modelId="{4993174E-1927-484B-8CA4-0C9B94278EC1}" type="presParOf" srcId="{D4A405EA-D960-4F09-87E6-9D6DC8957DBD}" destId="{6B4E75AB-74A1-47A8-BE68-20047D164A4B}" srcOrd="2" destOrd="0" presId="urn:microsoft.com/office/officeart/2005/8/layout/orgChart1"/>
    <dgm:cxn modelId="{DC0360F3-677B-4FC5-B3E1-1E17C4133476}" type="presParOf" srcId="{D86CAB91-9004-4720-8CC8-2F48CB124973}" destId="{A652BBDC-12D1-47F3-B17A-7383D9D4FB8C}" srcOrd="2" destOrd="0" presId="urn:microsoft.com/office/officeart/2005/8/layout/orgChart1"/>
    <dgm:cxn modelId="{89D8208A-AE39-4AA6-A074-3FCCEC81884A}" type="presParOf" srcId="{83A1072B-6446-49D8-8620-B3E85C104F9E}" destId="{51E292DE-B435-4500-9FAA-444382AB86AB}" srcOrd="2" destOrd="0" presId="urn:microsoft.com/office/officeart/2005/8/layout/orgChart1"/>
    <dgm:cxn modelId="{27803860-05FF-4B53-9DC4-C3A02C03A102}" type="presParOf" srcId="{83A1072B-6446-49D8-8620-B3E85C104F9E}" destId="{C00D2440-BAC1-4064-8B16-2BC1F3C905B7}" srcOrd="3" destOrd="0" presId="urn:microsoft.com/office/officeart/2005/8/layout/orgChart1"/>
    <dgm:cxn modelId="{2AECF713-4F69-459B-A493-A851074003B8}" type="presParOf" srcId="{C00D2440-BAC1-4064-8B16-2BC1F3C905B7}" destId="{75A9D39D-729C-4783-B00A-A53701443084}" srcOrd="0" destOrd="0" presId="urn:microsoft.com/office/officeart/2005/8/layout/orgChart1"/>
    <dgm:cxn modelId="{EC196E54-BE11-4C7A-8594-780CD7E24869}" type="presParOf" srcId="{75A9D39D-729C-4783-B00A-A53701443084}" destId="{9D070A41-DD8E-4477-9836-4437F34B2C84}" srcOrd="0" destOrd="0" presId="urn:microsoft.com/office/officeart/2005/8/layout/orgChart1"/>
    <dgm:cxn modelId="{C672B3BC-CB34-4C7D-9DED-785CA97467A1}" type="presParOf" srcId="{75A9D39D-729C-4783-B00A-A53701443084}" destId="{EABB4554-DC07-4342-A249-B000D2321B81}" srcOrd="1" destOrd="0" presId="urn:microsoft.com/office/officeart/2005/8/layout/orgChart1"/>
    <dgm:cxn modelId="{29F3A00B-5B36-433A-A622-E5F13A586A4C}" type="presParOf" srcId="{C00D2440-BAC1-4064-8B16-2BC1F3C905B7}" destId="{53B79B78-A319-4334-8B10-3F0CE011A0C0}" srcOrd="1" destOrd="0" presId="urn:microsoft.com/office/officeart/2005/8/layout/orgChart1"/>
    <dgm:cxn modelId="{A0E038D8-8B14-4784-B0EB-6E65726F5FEA}" type="presParOf" srcId="{53B79B78-A319-4334-8B10-3F0CE011A0C0}" destId="{F481CA57-D674-431E-8CD4-B44838E4D641}" srcOrd="0" destOrd="0" presId="urn:microsoft.com/office/officeart/2005/8/layout/orgChart1"/>
    <dgm:cxn modelId="{6F711FD8-BEBC-43F3-8302-79FB10EAF888}" type="presParOf" srcId="{53B79B78-A319-4334-8B10-3F0CE011A0C0}" destId="{84DC8468-6DCF-4C8E-9129-D255E23075A3}" srcOrd="1" destOrd="0" presId="urn:microsoft.com/office/officeart/2005/8/layout/orgChart1"/>
    <dgm:cxn modelId="{89A40BCA-4E7F-4879-A53C-864916D33834}" type="presParOf" srcId="{84DC8468-6DCF-4C8E-9129-D255E23075A3}" destId="{FB14D4B4-E1A1-4572-B22D-1E93D2397385}" srcOrd="0" destOrd="0" presId="urn:microsoft.com/office/officeart/2005/8/layout/orgChart1"/>
    <dgm:cxn modelId="{CF892086-6C03-45B5-B282-0162A4C1B5EF}" type="presParOf" srcId="{FB14D4B4-E1A1-4572-B22D-1E93D2397385}" destId="{A2ACDA45-6A62-4597-A480-46BEE6E35427}" srcOrd="0" destOrd="0" presId="urn:microsoft.com/office/officeart/2005/8/layout/orgChart1"/>
    <dgm:cxn modelId="{FE54DDE9-7604-4901-9B09-72901B17E4EA}" type="presParOf" srcId="{FB14D4B4-E1A1-4572-B22D-1E93D2397385}" destId="{63B55372-4617-4B3D-AEA5-4F4C7DF379F6}" srcOrd="1" destOrd="0" presId="urn:microsoft.com/office/officeart/2005/8/layout/orgChart1"/>
    <dgm:cxn modelId="{63317CE0-CDD1-40A0-A012-FBE6C0A7B88D}" type="presParOf" srcId="{84DC8468-6DCF-4C8E-9129-D255E23075A3}" destId="{720A4AA1-F52F-4C54-82D9-6BC75C1A5169}" srcOrd="1" destOrd="0" presId="urn:microsoft.com/office/officeart/2005/8/layout/orgChart1"/>
    <dgm:cxn modelId="{2D92F238-09C9-4A3E-AB74-D961A6609DDF}" type="presParOf" srcId="{720A4AA1-F52F-4C54-82D9-6BC75C1A5169}" destId="{1AE4E381-D6A5-448E-8319-0DD990414B4B}" srcOrd="0" destOrd="0" presId="urn:microsoft.com/office/officeart/2005/8/layout/orgChart1"/>
    <dgm:cxn modelId="{E580C028-29CC-47AE-9A61-CA36BCC863DD}" type="presParOf" srcId="{720A4AA1-F52F-4C54-82D9-6BC75C1A5169}" destId="{4D149A8B-8E40-4103-80C6-96D05DA62E53}" srcOrd="1" destOrd="0" presId="urn:microsoft.com/office/officeart/2005/8/layout/orgChart1"/>
    <dgm:cxn modelId="{B91694F8-52A0-45EA-A7FC-E141D9210592}" type="presParOf" srcId="{4D149A8B-8E40-4103-80C6-96D05DA62E53}" destId="{EED62A1B-FE5E-49B7-A863-9429F9EA916A}" srcOrd="0" destOrd="0" presId="urn:microsoft.com/office/officeart/2005/8/layout/orgChart1"/>
    <dgm:cxn modelId="{B4F8AF0D-4A1A-4F74-8525-DB94E05164BE}" type="presParOf" srcId="{EED62A1B-FE5E-49B7-A863-9429F9EA916A}" destId="{C0C3F78D-F10D-417A-8D25-72154B66C449}" srcOrd="0" destOrd="0" presId="urn:microsoft.com/office/officeart/2005/8/layout/orgChart1"/>
    <dgm:cxn modelId="{16A39FE4-3497-4901-88B7-D5B871F2A0D8}" type="presParOf" srcId="{EED62A1B-FE5E-49B7-A863-9429F9EA916A}" destId="{1823BA29-A542-48E1-B9B4-A302BA3BE74C}" srcOrd="1" destOrd="0" presId="urn:microsoft.com/office/officeart/2005/8/layout/orgChart1"/>
    <dgm:cxn modelId="{03CFC8CA-D705-487A-A184-0603350F55F9}" type="presParOf" srcId="{4D149A8B-8E40-4103-80C6-96D05DA62E53}" destId="{4F9F1279-5750-4DCE-B68A-0ADFE23EE834}" srcOrd="1" destOrd="0" presId="urn:microsoft.com/office/officeart/2005/8/layout/orgChart1"/>
    <dgm:cxn modelId="{F4AB877A-5D07-47CD-B5E8-AA05A634EB16}" type="presParOf" srcId="{4D149A8B-8E40-4103-80C6-96D05DA62E53}" destId="{8516F117-1162-49FD-A9CA-7D78437A2B45}" srcOrd="2" destOrd="0" presId="urn:microsoft.com/office/officeart/2005/8/layout/orgChart1"/>
    <dgm:cxn modelId="{6E07181C-EF6F-4D31-B9CE-37E7701A7D5F}" type="presParOf" srcId="{84DC8468-6DCF-4C8E-9129-D255E23075A3}" destId="{75AB4F68-129E-47B0-8F6E-1E29AC822506}" srcOrd="2" destOrd="0" presId="urn:microsoft.com/office/officeart/2005/8/layout/orgChart1"/>
    <dgm:cxn modelId="{EB524D66-E240-4D6E-8A84-F6B0F00A53EA}" type="presParOf" srcId="{53B79B78-A319-4334-8B10-3F0CE011A0C0}" destId="{8A72E415-7E81-4A31-A765-9976323E0B80}" srcOrd="2" destOrd="0" presId="urn:microsoft.com/office/officeart/2005/8/layout/orgChart1"/>
    <dgm:cxn modelId="{D7DB6E0A-BC3B-4C3A-AD42-611BF718D9B0}" type="presParOf" srcId="{53B79B78-A319-4334-8B10-3F0CE011A0C0}" destId="{0E622FB0-2C72-42D4-A69E-DB71A76AA8EA}" srcOrd="3" destOrd="0" presId="urn:microsoft.com/office/officeart/2005/8/layout/orgChart1"/>
    <dgm:cxn modelId="{34EB5A71-CEAB-4A19-B46F-EBD51094BE2A}" type="presParOf" srcId="{0E622FB0-2C72-42D4-A69E-DB71A76AA8EA}" destId="{5519FA25-DC1A-458E-A337-7796BE9DEF0F}" srcOrd="0" destOrd="0" presId="urn:microsoft.com/office/officeart/2005/8/layout/orgChart1"/>
    <dgm:cxn modelId="{2164C6CA-F22F-4165-8723-5F51A492BC4E}" type="presParOf" srcId="{5519FA25-DC1A-458E-A337-7796BE9DEF0F}" destId="{3EE8FFCB-21A5-40E3-984C-BDB6FAE7CF2D}" srcOrd="0" destOrd="0" presId="urn:microsoft.com/office/officeart/2005/8/layout/orgChart1"/>
    <dgm:cxn modelId="{1C2BC89C-1E96-4A76-98F5-A263F1D54AD3}" type="presParOf" srcId="{5519FA25-DC1A-458E-A337-7796BE9DEF0F}" destId="{18951F1F-596C-46B5-B271-D0D631209CDC}" srcOrd="1" destOrd="0" presId="urn:microsoft.com/office/officeart/2005/8/layout/orgChart1"/>
    <dgm:cxn modelId="{E50FFDA6-5359-41D8-BF9D-42532D034F05}" type="presParOf" srcId="{0E622FB0-2C72-42D4-A69E-DB71A76AA8EA}" destId="{990938E3-55B3-4136-9F22-1E58AF2202B4}" srcOrd="1" destOrd="0" presId="urn:microsoft.com/office/officeart/2005/8/layout/orgChart1"/>
    <dgm:cxn modelId="{41CE8720-9828-4D77-A947-F757E331C2F6}" type="presParOf" srcId="{990938E3-55B3-4136-9F22-1E58AF2202B4}" destId="{C2FA8941-D0BA-48D5-B4EF-04A671F14FED}" srcOrd="0" destOrd="0" presId="urn:microsoft.com/office/officeart/2005/8/layout/orgChart1"/>
    <dgm:cxn modelId="{21EA5C94-21C9-41F1-B4B0-49E5DFE6A09A}" type="presParOf" srcId="{990938E3-55B3-4136-9F22-1E58AF2202B4}" destId="{6EA887D0-D2F0-46A7-9761-7034B58CAF3C}" srcOrd="1" destOrd="0" presId="urn:microsoft.com/office/officeart/2005/8/layout/orgChart1"/>
    <dgm:cxn modelId="{7E2A8375-5D22-44B1-A4DD-C10A74C0D97C}" type="presParOf" srcId="{6EA887D0-D2F0-46A7-9761-7034B58CAF3C}" destId="{0956733A-4506-40AC-8BDA-5D821D11B785}" srcOrd="0" destOrd="0" presId="urn:microsoft.com/office/officeart/2005/8/layout/orgChart1"/>
    <dgm:cxn modelId="{08668505-9093-403F-A27C-10E9BA21D1C4}" type="presParOf" srcId="{0956733A-4506-40AC-8BDA-5D821D11B785}" destId="{F7D7BA4B-849B-450C-91CB-93C3BA18A14F}" srcOrd="0" destOrd="0" presId="urn:microsoft.com/office/officeart/2005/8/layout/orgChart1"/>
    <dgm:cxn modelId="{720BA9D1-B3A7-48B2-ACBE-91AA4B7509E2}" type="presParOf" srcId="{0956733A-4506-40AC-8BDA-5D821D11B785}" destId="{C4CBB955-31D9-4FB1-AEEA-AB5F988A068C}" srcOrd="1" destOrd="0" presId="urn:microsoft.com/office/officeart/2005/8/layout/orgChart1"/>
    <dgm:cxn modelId="{C10B7DC9-5D68-443A-8825-A680AEC97A45}" type="presParOf" srcId="{6EA887D0-D2F0-46A7-9761-7034B58CAF3C}" destId="{91605E1C-62E3-49DC-9229-0014F0BA2B10}" srcOrd="1" destOrd="0" presId="urn:microsoft.com/office/officeart/2005/8/layout/orgChart1"/>
    <dgm:cxn modelId="{CB6E35BD-28B5-437F-A887-0CCDCE2DC411}" type="presParOf" srcId="{91605E1C-62E3-49DC-9229-0014F0BA2B10}" destId="{D9C8157C-E3AD-4391-8316-245547A31808}" srcOrd="0" destOrd="0" presId="urn:microsoft.com/office/officeart/2005/8/layout/orgChart1"/>
    <dgm:cxn modelId="{861F7049-F73E-4246-BFA7-14330B77DF62}" type="presParOf" srcId="{91605E1C-62E3-49DC-9229-0014F0BA2B10}" destId="{9965DCAD-32D6-444A-AD8F-2960CDAB6977}" srcOrd="1" destOrd="0" presId="urn:microsoft.com/office/officeart/2005/8/layout/orgChart1"/>
    <dgm:cxn modelId="{5369A896-2F88-4EC1-B587-A958655851E9}" type="presParOf" srcId="{9965DCAD-32D6-444A-AD8F-2960CDAB6977}" destId="{D6A1E0D7-8FE5-4BA3-921B-9349D8BFD518}" srcOrd="0" destOrd="0" presId="urn:microsoft.com/office/officeart/2005/8/layout/orgChart1"/>
    <dgm:cxn modelId="{6338AFA5-AC8B-4C2A-B673-2B853E560114}" type="presParOf" srcId="{D6A1E0D7-8FE5-4BA3-921B-9349D8BFD518}" destId="{B34C68B7-59B7-4E48-8245-6D5F87990E80}" srcOrd="0" destOrd="0" presId="urn:microsoft.com/office/officeart/2005/8/layout/orgChart1"/>
    <dgm:cxn modelId="{BCDB6A23-0DC4-4158-81E1-F0715B127A92}" type="presParOf" srcId="{D6A1E0D7-8FE5-4BA3-921B-9349D8BFD518}" destId="{7D327169-2FE8-4DDB-BB20-25A22EF79468}" srcOrd="1" destOrd="0" presId="urn:microsoft.com/office/officeart/2005/8/layout/orgChart1"/>
    <dgm:cxn modelId="{4BBBA32C-18DF-4E0B-BEA7-3DCD4CABB9AD}" type="presParOf" srcId="{9965DCAD-32D6-444A-AD8F-2960CDAB6977}" destId="{45B55077-A70C-49EA-8A8B-1B0734E2557A}" srcOrd="1" destOrd="0" presId="urn:microsoft.com/office/officeart/2005/8/layout/orgChart1"/>
    <dgm:cxn modelId="{51C50217-0047-4520-A68B-B9A682D26731}" type="presParOf" srcId="{9965DCAD-32D6-444A-AD8F-2960CDAB6977}" destId="{82EE2EB4-63FD-4E0B-BD05-71D3527BBBB9}" srcOrd="2" destOrd="0" presId="urn:microsoft.com/office/officeart/2005/8/layout/orgChart1"/>
    <dgm:cxn modelId="{134E13C8-0681-46E4-8241-3CDA259F3946}" type="presParOf" srcId="{6EA887D0-D2F0-46A7-9761-7034B58CAF3C}" destId="{4C358D4B-444B-4EF1-8BF8-6E6C21B563E9}" srcOrd="2" destOrd="0" presId="urn:microsoft.com/office/officeart/2005/8/layout/orgChart1"/>
    <dgm:cxn modelId="{4511D54B-CFF5-4766-93A6-01D86FE88038}" type="presParOf" srcId="{990938E3-55B3-4136-9F22-1E58AF2202B4}" destId="{5186E395-A7DD-4322-AA3D-6901CADBD271}" srcOrd="2" destOrd="0" presId="urn:microsoft.com/office/officeart/2005/8/layout/orgChart1"/>
    <dgm:cxn modelId="{D3B23475-B60A-42CC-BAF6-0F3BF131FD12}" type="presParOf" srcId="{990938E3-55B3-4136-9F22-1E58AF2202B4}" destId="{2FD189AD-5F7B-49BC-92C6-A7482550659A}" srcOrd="3" destOrd="0" presId="urn:microsoft.com/office/officeart/2005/8/layout/orgChart1"/>
    <dgm:cxn modelId="{920EE627-E715-49A7-882C-FB016165B9E3}" type="presParOf" srcId="{2FD189AD-5F7B-49BC-92C6-A7482550659A}" destId="{B0EDD327-C3FF-4F4B-A61D-1223A8D6E511}" srcOrd="0" destOrd="0" presId="urn:microsoft.com/office/officeart/2005/8/layout/orgChart1"/>
    <dgm:cxn modelId="{6BFF20B4-B5C9-4A80-9736-BC4CC4731F7A}" type="presParOf" srcId="{B0EDD327-C3FF-4F4B-A61D-1223A8D6E511}" destId="{1C959461-AF99-4C87-87C6-7090816124E0}" srcOrd="0" destOrd="0" presId="urn:microsoft.com/office/officeart/2005/8/layout/orgChart1"/>
    <dgm:cxn modelId="{3177FC01-13C1-4F11-9248-62E3990DA3A9}" type="presParOf" srcId="{B0EDD327-C3FF-4F4B-A61D-1223A8D6E511}" destId="{53F004E7-7587-4F3D-8492-CD65548130F0}" srcOrd="1" destOrd="0" presId="urn:microsoft.com/office/officeart/2005/8/layout/orgChart1"/>
    <dgm:cxn modelId="{8A2865B6-D817-4DE3-A439-A82FA20DC03F}" type="presParOf" srcId="{2FD189AD-5F7B-49BC-92C6-A7482550659A}" destId="{E7A7E25C-02E4-410A-8803-A686C7ECB853}" srcOrd="1" destOrd="0" presId="urn:microsoft.com/office/officeart/2005/8/layout/orgChart1"/>
    <dgm:cxn modelId="{DFD8BB96-84A5-4647-8F6B-0BA89D91B252}" type="presParOf" srcId="{E7A7E25C-02E4-410A-8803-A686C7ECB853}" destId="{41C5A3A8-1835-4443-84EB-2901184140D7}" srcOrd="0" destOrd="0" presId="urn:microsoft.com/office/officeart/2005/8/layout/orgChart1"/>
    <dgm:cxn modelId="{81601642-0193-494E-A79A-8F971C2F92AA}" type="presParOf" srcId="{E7A7E25C-02E4-410A-8803-A686C7ECB853}" destId="{A8633E1C-5ACE-422E-87F6-33D83EBE039F}" srcOrd="1" destOrd="0" presId="urn:microsoft.com/office/officeart/2005/8/layout/orgChart1"/>
    <dgm:cxn modelId="{B7470CD7-F455-407B-9ACE-5B96EB8CF5C2}" type="presParOf" srcId="{A8633E1C-5ACE-422E-87F6-33D83EBE039F}" destId="{F6387FC9-D54A-4795-A709-114E3931E365}" srcOrd="0" destOrd="0" presId="urn:microsoft.com/office/officeart/2005/8/layout/orgChart1"/>
    <dgm:cxn modelId="{E89ACA1E-D917-40F9-B139-A644C15D9873}" type="presParOf" srcId="{F6387FC9-D54A-4795-A709-114E3931E365}" destId="{33E6211A-E6AE-45BF-A639-9BD8CFEEA114}" srcOrd="0" destOrd="0" presId="urn:microsoft.com/office/officeart/2005/8/layout/orgChart1"/>
    <dgm:cxn modelId="{24EF07D0-987F-4EAF-9C73-C8D9BCBB8958}" type="presParOf" srcId="{F6387FC9-D54A-4795-A709-114E3931E365}" destId="{5FF70241-C84A-449F-B05A-A5830EA65950}" srcOrd="1" destOrd="0" presId="urn:microsoft.com/office/officeart/2005/8/layout/orgChart1"/>
    <dgm:cxn modelId="{2B7CE080-25A4-446A-BC7F-EA8D4CCC5A9F}" type="presParOf" srcId="{A8633E1C-5ACE-422E-87F6-33D83EBE039F}" destId="{CBBE0554-3E18-473F-9A91-57425CCE3574}" srcOrd="1" destOrd="0" presId="urn:microsoft.com/office/officeart/2005/8/layout/orgChart1"/>
    <dgm:cxn modelId="{FB4BECCB-B385-45DF-A723-0A3E09CACE4A}" type="presParOf" srcId="{CBBE0554-3E18-473F-9A91-57425CCE3574}" destId="{BEF6673F-D4D1-4951-BA4B-D6BDF2FB9C84}" srcOrd="0" destOrd="0" presId="urn:microsoft.com/office/officeart/2005/8/layout/orgChart1"/>
    <dgm:cxn modelId="{4CF3CB80-1054-4526-8876-337C9866A99C}" type="presParOf" srcId="{CBBE0554-3E18-473F-9A91-57425CCE3574}" destId="{67D4338C-D6DE-4A53-88C7-EBE3E8F799FC}" srcOrd="1" destOrd="0" presId="urn:microsoft.com/office/officeart/2005/8/layout/orgChart1"/>
    <dgm:cxn modelId="{853134A3-5D52-4542-8D6B-93E7A1008D61}" type="presParOf" srcId="{67D4338C-D6DE-4A53-88C7-EBE3E8F799FC}" destId="{5C5035F7-70F6-41B2-BF61-2E6687B93275}" srcOrd="0" destOrd="0" presId="urn:microsoft.com/office/officeart/2005/8/layout/orgChart1"/>
    <dgm:cxn modelId="{C15A293F-F756-4640-8A02-0F6FEB679ECB}" type="presParOf" srcId="{5C5035F7-70F6-41B2-BF61-2E6687B93275}" destId="{EE7F23E0-8897-4204-9481-87B760E92F27}" srcOrd="0" destOrd="0" presId="urn:microsoft.com/office/officeart/2005/8/layout/orgChart1"/>
    <dgm:cxn modelId="{EBA1EBF7-CCD3-4399-BB5F-D3FC65C276F2}" type="presParOf" srcId="{5C5035F7-70F6-41B2-BF61-2E6687B93275}" destId="{E04357A8-D20C-49B5-A510-6DAAE8264876}" srcOrd="1" destOrd="0" presId="urn:microsoft.com/office/officeart/2005/8/layout/orgChart1"/>
    <dgm:cxn modelId="{B999BAB9-72D9-4F34-9519-8E3ED5C30E4C}" type="presParOf" srcId="{67D4338C-D6DE-4A53-88C7-EBE3E8F799FC}" destId="{2D72AAF2-D70B-4003-ACE9-5692281C484E}" srcOrd="1" destOrd="0" presId="urn:microsoft.com/office/officeart/2005/8/layout/orgChart1"/>
    <dgm:cxn modelId="{553729A2-EE3F-45BD-AC1E-8DB2A76B89E4}" type="presParOf" srcId="{67D4338C-D6DE-4A53-88C7-EBE3E8F799FC}" destId="{6F405EDF-C83C-4B81-91EB-8C6BEAB69188}" srcOrd="2" destOrd="0" presId="urn:microsoft.com/office/officeart/2005/8/layout/orgChart1"/>
    <dgm:cxn modelId="{84864E95-7494-4D2B-AC90-CCE16D18CE7F}" type="presParOf" srcId="{A8633E1C-5ACE-422E-87F6-33D83EBE039F}" destId="{A47CF227-1439-4FD6-8F73-AF1161F289A2}" srcOrd="2" destOrd="0" presId="urn:microsoft.com/office/officeart/2005/8/layout/orgChart1"/>
    <dgm:cxn modelId="{579F9ACD-469C-4501-8836-368108DE58C7}" type="presParOf" srcId="{E7A7E25C-02E4-410A-8803-A686C7ECB853}" destId="{8694C096-E527-4B4E-8AF5-286A633C82D1}" srcOrd="2" destOrd="0" presId="urn:microsoft.com/office/officeart/2005/8/layout/orgChart1"/>
    <dgm:cxn modelId="{E4BBBDBA-A922-494D-B569-57065A9252FC}" type="presParOf" srcId="{E7A7E25C-02E4-410A-8803-A686C7ECB853}" destId="{F262103B-DEE6-4E22-B5E3-D8D36FA7D9F0}" srcOrd="3" destOrd="0" presId="urn:microsoft.com/office/officeart/2005/8/layout/orgChart1"/>
    <dgm:cxn modelId="{EF671D11-2F51-4DD0-BB1E-5D839DC46E6C}" type="presParOf" srcId="{F262103B-DEE6-4E22-B5E3-D8D36FA7D9F0}" destId="{EAE7A00C-2F09-4603-9246-5BB570284EC5}" srcOrd="0" destOrd="0" presId="urn:microsoft.com/office/officeart/2005/8/layout/orgChart1"/>
    <dgm:cxn modelId="{E3428F44-1CAF-467D-B064-AEF03F15DF95}" type="presParOf" srcId="{EAE7A00C-2F09-4603-9246-5BB570284EC5}" destId="{8760BDB0-7446-4749-A632-BF12D2731500}" srcOrd="0" destOrd="0" presId="urn:microsoft.com/office/officeart/2005/8/layout/orgChart1"/>
    <dgm:cxn modelId="{52E9060C-8692-4A80-9C54-DBC27B1F7748}" type="presParOf" srcId="{EAE7A00C-2F09-4603-9246-5BB570284EC5}" destId="{A942A9F9-63F3-4812-A6F4-982BE227B2B1}" srcOrd="1" destOrd="0" presId="urn:microsoft.com/office/officeart/2005/8/layout/orgChart1"/>
    <dgm:cxn modelId="{3220EE4D-BCFA-47F0-B9E0-78FD19E544F7}" type="presParOf" srcId="{F262103B-DEE6-4E22-B5E3-D8D36FA7D9F0}" destId="{9682555D-5627-492B-92DD-42F094FBFCAE}" srcOrd="1" destOrd="0" presId="urn:microsoft.com/office/officeart/2005/8/layout/orgChart1"/>
    <dgm:cxn modelId="{127B31FC-BD0E-4D8A-BBD2-B32864E8BA6E}" type="presParOf" srcId="{9682555D-5627-492B-92DD-42F094FBFCAE}" destId="{DF00F52C-A540-4400-9234-EE0320EBA42D}" srcOrd="0" destOrd="0" presId="urn:microsoft.com/office/officeart/2005/8/layout/orgChart1"/>
    <dgm:cxn modelId="{E8DFF699-AA7E-4C0E-94F9-CF95A495B6A4}" type="presParOf" srcId="{9682555D-5627-492B-92DD-42F094FBFCAE}" destId="{6E7C224A-E139-43F6-9FA7-8CB98D08497B}" srcOrd="1" destOrd="0" presId="urn:microsoft.com/office/officeart/2005/8/layout/orgChart1"/>
    <dgm:cxn modelId="{48ADA4CA-562F-4356-B913-23A382D8D69A}" type="presParOf" srcId="{6E7C224A-E139-43F6-9FA7-8CB98D08497B}" destId="{AEA53B90-47D4-4E48-A49F-E3DC6C196F1E}" srcOrd="0" destOrd="0" presId="urn:microsoft.com/office/officeart/2005/8/layout/orgChart1"/>
    <dgm:cxn modelId="{0161C17C-951E-4085-8F39-DE5377A9A03E}" type="presParOf" srcId="{AEA53B90-47D4-4E48-A49F-E3DC6C196F1E}" destId="{737A8850-35B0-46E5-975E-5D5F794424A0}" srcOrd="0" destOrd="0" presId="urn:microsoft.com/office/officeart/2005/8/layout/orgChart1"/>
    <dgm:cxn modelId="{45BD1795-ABA4-4158-97BD-94D756F2A17C}" type="presParOf" srcId="{AEA53B90-47D4-4E48-A49F-E3DC6C196F1E}" destId="{368D3FE9-A4DD-4CB2-B6CE-90608C586B80}" srcOrd="1" destOrd="0" presId="urn:microsoft.com/office/officeart/2005/8/layout/orgChart1"/>
    <dgm:cxn modelId="{C8CC9B5E-4117-47F0-8C40-BED34A17BF7B}" type="presParOf" srcId="{6E7C224A-E139-43F6-9FA7-8CB98D08497B}" destId="{EEF0187B-A6F2-4761-BCD2-EA325EDA5CB1}" srcOrd="1" destOrd="0" presId="urn:microsoft.com/office/officeart/2005/8/layout/orgChart1"/>
    <dgm:cxn modelId="{72239828-59AB-4E5F-9CC2-36D691DAEF4D}" type="presParOf" srcId="{EEF0187B-A6F2-4761-BCD2-EA325EDA5CB1}" destId="{B42E15FF-35B1-4931-85AC-CB311B093E47}" srcOrd="0" destOrd="0" presId="urn:microsoft.com/office/officeart/2005/8/layout/orgChart1"/>
    <dgm:cxn modelId="{CFC58FC2-B1AC-4E87-9D61-4866339AE134}" type="presParOf" srcId="{EEF0187B-A6F2-4761-BCD2-EA325EDA5CB1}" destId="{DB912BCF-18D8-40A1-8DF4-0A4DF6CBE2DF}" srcOrd="1" destOrd="0" presId="urn:microsoft.com/office/officeart/2005/8/layout/orgChart1"/>
    <dgm:cxn modelId="{95634BB5-09ED-49B7-A659-9E1CC17FCA32}" type="presParOf" srcId="{DB912BCF-18D8-40A1-8DF4-0A4DF6CBE2DF}" destId="{3F920120-217F-47F9-818D-0D8938C65F48}" srcOrd="0" destOrd="0" presId="urn:microsoft.com/office/officeart/2005/8/layout/orgChart1"/>
    <dgm:cxn modelId="{6719B5E6-0EC9-4220-A450-CE25E29FC9DE}" type="presParOf" srcId="{3F920120-217F-47F9-818D-0D8938C65F48}" destId="{4FF1E5FA-0F40-469F-8BA8-DEEF3389FD35}" srcOrd="0" destOrd="0" presId="urn:microsoft.com/office/officeart/2005/8/layout/orgChart1"/>
    <dgm:cxn modelId="{D9593560-643C-469F-B584-3879662B3DB6}" type="presParOf" srcId="{3F920120-217F-47F9-818D-0D8938C65F48}" destId="{571E608F-0B85-4FC0-8BC4-7CA6A14418FB}" srcOrd="1" destOrd="0" presId="urn:microsoft.com/office/officeart/2005/8/layout/orgChart1"/>
    <dgm:cxn modelId="{62DAA70E-81BB-41CC-B959-0C49CEC3EAB6}" type="presParOf" srcId="{DB912BCF-18D8-40A1-8DF4-0A4DF6CBE2DF}" destId="{3EF8092E-3291-4A13-A949-5D6695DBE171}" srcOrd="1" destOrd="0" presId="urn:microsoft.com/office/officeart/2005/8/layout/orgChart1"/>
    <dgm:cxn modelId="{7091E25F-ED6C-4EB3-9823-A00FD6182D1F}" type="presParOf" srcId="{DB912BCF-18D8-40A1-8DF4-0A4DF6CBE2DF}" destId="{B98102C3-1E4A-4971-8FD9-EFC8B60224BC}" srcOrd="2" destOrd="0" presId="urn:microsoft.com/office/officeart/2005/8/layout/orgChart1"/>
    <dgm:cxn modelId="{26676FC5-6492-4A17-9F8E-8B37DD49720B}" type="presParOf" srcId="{6E7C224A-E139-43F6-9FA7-8CB98D08497B}" destId="{1B712A05-DFEB-4816-8322-1E5802235326}" srcOrd="2" destOrd="0" presId="urn:microsoft.com/office/officeart/2005/8/layout/orgChart1"/>
    <dgm:cxn modelId="{BD976D21-168F-4738-BA15-F69EBD071CC7}" type="presParOf" srcId="{9682555D-5627-492B-92DD-42F094FBFCAE}" destId="{CEFD1E10-A3A8-48A2-8C54-50365FC868CE}" srcOrd="2" destOrd="0" presId="urn:microsoft.com/office/officeart/2005/8/layout/orgChart1"/>
    <dgm:cxn modelId="{B9DEFD9A-90CB-48D2-8294-6088E0445529}" type="presParOf" srcId="{9682555D-5627-492B-92DD-42F094FBFCAE}" destId="{DF60141D-00C0-45AD-8E0E-B51E9EF84DD0}" srcOrd="3" destOrd="0" presId="urn:microsoft.com/office/officeart/2005/8/layout/orgChart1"/>
    <dgm:cxn modelId="{804A1328-D509-413B-85C2-90BD169310AD}" type="presParOf" srcId="{DF60141D-00C0-45AD-8E0E-B51E9EF84DD0}" destId="{6E46924D-F599-45BD-A038-B8F16E1AB5FC}" srcOrd="0" destOrd="0" presId="urn:microsoft.com/office/officeart/2005/8/layout/orgChart1"/>
    <dgm:cxn modelId="{1464906F-1D33-4634-BC6B-966E291C5790}" type="presParOf" srcId="{6E46924D-F599-45BD-A038-B8F16E1AB5FC}" destId="{2932C11B-5069-4606-BC9A-50D6651B609D}" srcOrd="0" destOrd="0" presId="urn:microsoft.com/office/officeart/2005/8/layout/orgChart1"/>
    <dgm:cxn modelId="{3CE7D479-0916-4D58-A1AF-86F7A61C0C52}" type="presParOf" srcId="{6E46924D-F599-45BD-A038-B8F16E1AB5FC}" destId="{B9948789-717B-4A23-99B6-5DF8582A27A8}" srcOrd="1" destOrd="0" presId="urn:microsoft.com/office/officeart/2005/8/layout/orgChart1"/>
    <dgm:cxn modelId="{31FBA24F-751A-42B3-9888-519BB55C04F9}" type="presParOf" srcId="{DF60141D-00C0-45AD-8E0E-B51E9EF84DD0}" destId="{44480F4F-0813-4AC3-A740-6EBB22B80001}" srcOrd="1" destOrd="0" presId="urn:microsoft.com/office/officeart/2005/8/layout/orgChart1"/>
    <dgm:cxn modelId="{5691861B-31B3-4DCD-BA8B-98238983F9E2}" type="presParOf" srcId="{44480F4F-0813-4AC3-A740-6EBB22B80001}" destId="{2CF35517-4849-4D5B-B450-DCFFCFD5613F}" srcOrd="0" destOrd="0" presId="urn:microsoft.com/office/officeart/2005/8/layout/orgChart1"/>
    <dgm:cxn modelId="{BFFB8FC0-641C-4829-9316-B0232F7AD495}" type="presParOf" srcId="{44480F4F-0813-4AC3-A740-6EBB22B80001}" destId="{ED682D8F-25D5-4A3F-867E-B545C8498622}" srcOrd="1" destOrd="0" presId="urn:microsoft.com/office/officeart/2005/8/layout/orgChart1"/>
    <dgm:cxn modelId="{9496FE3A-D112-49B7-9186-86C4687B519C}" type="presParOf" srcId="{ED682D8F-25D5-4A3F-867E-B545C8498622}" destId="{B3662BB7-3183-4522-8483-E467D0A08920}" srcOrd="0" destOrd="0" presId="urn:microsoft.com/office/officeart/2005/8/layout/orgChart1"/>
    <dgm:cxn modelId="{4BF447D3-2D1D-4FF1-82C8-BC9D3C30793F}" type="presParOf" srcId="{B3662BB7-3183-4522-8483-E467D0A08920}" destId="{FECBC5D2-E344-40BC-AC59-0B529CD0CC70}" srcOrd="0" destOrd="0" presId="urn:microsoft.com/office/officeart/2005/8/layout/orgChart1"/>
    <dgm:cxn modelId="{E4D5C611-35C7-4737-B390-8184BE05F3CE}" type="presParOf" srcId="{B3662BB7-3183-4522-8483-E467D0A08920}" destId="{6FDD9FB3-C6C8-449C-9934-E7B6FE8701EB}" srcOrd="1" destOrd="0" presId="urn:microsoft.com/office/officeart/2005/8/layout/orgChart1"/>
    <dgm:cxn modelId="{848F3A20-F0CC-4F13-8B2A-7FA7ADB964F4}" type="presParOf" srcId="{ED682D8F-25D5-4A3F-867E-B545C8498622}" destId="{2CF12062-5BEF-431B-A9A6-82EC029D1793}" srcOrd="1" destOrd="0" presId="urn:microsoft.com/office/officeart/2005/8/layout/orgChart1"/>
    <dgm:cxn modelId="{788171E6-2B39-4BD5-B8B4-3A4550398BD4}" type="presParOf" srcId="{2CF12062-5BEF-431B-A9A6-82EC029D1793}" destId="{4E78406C-25F4-42FA-A31C-4FD06722D205}" srcOrd="0" destOrd="0" presId="urn:microsoft.com/office/officeart/2005/8/layout/orgChart1"/>
    <dgm:cxn modelId="{786907AE-BBCA-4C9F-97FF-5B47B4D992EC}" type="presParOf" srcId="{2CF12062-5BEF-431B-A9A6-82EC029D1793}" destId="{D86FDA93-9B57-4F1D-BED9-1CDF6ECB96E0}" srcOrd="1" destOrd="0" presId="urn:microsoft.com/office/officeart/2005/8/layout/orgChart1"/>
    <dgm:cxn modelId="{8E2A5F2E-AA2F-4885-A3A7-395D0A911EF8}" type="presParOf" srcId="{D86FDA93-9B57-4F1D-BED9-1CDF6ECB96E0}" destId="{0DC02705-BE28-467E-B869-667611C381F3}" srcOrd="0" destOrd="0" presId="urn:microsoft.com/office/officeart/2005/8/layout/orgChart1"/>
    <dgm:cxn modelId="{81BC9032-8773-41A3-8E20-CEEDA4595549}" type="presParOf" srcId="{0DC02705-BE28-467E-B869-667611C381F3}" destId="{600572CF-EEA4-4390-891D-3355653207B3}" srcOrd="0" destOrd="0" presId="urn:microsoft.com/office/officeart/2005/8/layout/orgChart1"/>
    <dgm:cxn modelId="{B146329C-C039-4778-B4B5-E8EDEA643424}" type="presParOf" srcId="{0DC02705-BE28-467E-B869-667611C381F3}" destId="{726C98E7-943E-4DE6-A282-52BE63CB2D9A}" srcOrd="1" destOrd="0" presId="urn:microsoft.com/office/officeart/2005/8/layout/orgChart1"/>
    <dgm:cxn modelId="{C92DBCE6-6806-4256-A735-5DAB9E6FA6F5}" type="presParOf" srcId="{D86FDA93-9B57-4F1D-BED9-1CDF6ECB96E0}" destId="{900162B0-F3B2-4C55-9252-59FC345EAF7D}" srcOrd="1" destOrd="0" presId="urn:microsoft.com/office/officeart/2005/8/layout/orgChart1"/>
    <dgm:cxn modelId="{E1066C5A-B5F4-48DB-B272-89AB577D4A6C}" type="presParOf" srcId="{D86FDA93-9B57-4F1D-BED9-1CDF6ECB96E0}" destId="{01B9D0ED-191F-4463-992B-5380859FFB22}" srcOrd="2" destOrd="0" presId="urn:microsoft.com/office/officeart/2005/8/layout/orgChart1"/>
    <dgm:cxn modelId="{B7C04575-4309-465F-A2A6-9C8FCF7A6EFF}" type="presParOf" srcId="{ED682D8F-25D5-4A3F-867E-B545C8498622}" destId="{F989BD42-8AE1-4DF1-83BD-9188B57FA7C7}" srcOrd="2" destOrd="0" presId="urn:microsoft.com/office/officeart/2005/8/layout/orgChart1"/>
    <dgm:cxn modelId="{64E10E26-F54D-4B44-A3D9-6768E50B5817}" type="presParOf" srcId="{44480F4F-0813-4AC3-A740-6EBB22B80001}" destId="{7219AC92-C4ED-4526-8077-7D29C3442334}" srcOrd="2" destOrd="0" presId="urn:microsoft.com/office/officeart/2005/8/layout/orgChart1"/>
    <dgm:cxn modelId="{A6EE96E3-A9A2-4316-828E-42777B6D6F54}" type="presParOf" srcId="{44480F4F-0813-4AC3-A740-6EBB22B80001}" destId="{04FA15C7-BE39-4C1F-86D5-69BCFAE45AF2}" srcOrd="3" destOrd="0" presId="urn:microsoft.com/office/officeart/2005/8/layout/orgChart1"/>
    <dgm:cxn modelId="{E3AD7DE4-8E11-4DC5-A221-FAE92271D96D}" type="presParOf" srcId="{04FA15C7-BE39-4C1F-86D5-69BCFAE45AF2}" destId="{E0A44E70-C641-41AF-8252-5998C2D83F41}" srcOrd="0" destOrd="0" presId="urn:microsoft.com/office/officeart/2005/8/layout/orgChart1"/>
    <dgm:cxn modelId="{FA6E6315-10B3-42D8-A139-5738DEAD2793}" type="presParOf" srcId="{E0A44E70-C641-41AF-8252-5998C2D83F41}" destId="{A3D19C37-B7F7-4474-9DFC-63E4467B8F05}" srcOrd="0" destOrd="0" presId="urn:microsoft.com/office/officeart/2005/8/layout/orgChart1"/>
    <dgm:cxn modelId="{0D9C2503-750A-4120-9A53-8765A25EBB5C}" type="presParOf" srcId="{E0A44E70-C641-41AF-8252-5998C2D83F41}" destId="{DF68CD81-1F13-4FCF-95FE-ED86D2A1A730}" srcOrd="1" destOrd="0" presId="urn:microsoft.com/office/officeart/2005/8/layout/orgChart1"/>
    <dgm:cxn modelId="{6D0B451D-74B2-44DB-A82F-6670B84856F1}" type="presParOf" srcId="{04FA15C7-BE39-4C1F-86D5-69BCFAE45AF2}" destId="{56BB4793-4D6B-4516-9397-07C02E1A431E}" srcOrd="1" destOrd="0" presId="urn:microsoft.com/office/officeart/2005/8/layout/orgChart1"/>
    <dgm:cxn modelId="{61FDF45C-47F1-413A-9919-911823BFD18A}" type="presParOf" srcId="{56BB4793-4D6B-4516-9397-07C02E1A431E}" destId="{93A40F70-93E0-49EC-9F60-8A37B5566C8C}" srcOrd="0" destOrd="0" presId="urn:microsoft.com/office/officeart/2005/8/layout/orgChart1"/>
    <dgm:cxn modelId="{18A99143-EB88-4921-9770-0443F5C4BFCD}" type="presParOf" srcId="{56BB4793-4D6B-4516-9397-07C02E1A431E}" destId="{CB9E8368-796C-45BD-95C8-5C9E10C6D3BE}" srcOrd="1" destOrd="0" presId="urn:microsoft.com/office/officeart/2005/8/layout/orgChart1"/>
    <dgm:cxn modelId="{6E11005C-28DB-43B5-A2F1-AC784B6C4C83}" type="presParOf" srcId="{CB9E8368-796C-45BD-95C8-5C9E10C6D3BE}" destId="{8D7FEE18-5CA5-45F4-BCAF-76B4D3807D00}" srcOrd="0" destOrd="0" presId="urn:microsoft.com/office/officeart/2005/8/layout/orgChart1"/>
    <dgm:cxn modelId="{1C5AD202-58B9-4030-9072-C96BD8D33CFA}" type="presParOf" srcId="{8D7FEE18-5CA5-45F4-BCAF-76B4D3807D00}" destId="{40DFE74D-6196-4587-854A-E9C6E43D8A32}" srcOrd="0" destOrd="0" presId="urn:microsoft.com/office/officeart/2005/8/layout/orgChart1"/>
    <dgm:cxn modelId="{7138070F-FF21-45A4-AF16-2BB48AEA98B7}" type="presParOf" srcId="{8D7FEE18-5CA5-45F4-BCAF-76B4D3807D00}" destId="{F065C58F-394C-40CF-B4EA-ADD5A88DAFA5}" srcOrd="1" destOrd="0" presId="urn:microsoft.com/office/officeart/2005/8/layout/orgChart1"/>
    <dgm:cxn modelId="{A7B33E45-BCFB-411C-B421-8ECE092E2DD6}" type="presParOf" srcId="{CB9E8368-796C-45BD-95C8-5C9E10C6D3BE}" destId="{608792D9-A1A0-4179-A3AB-B3830FC8C1BE}" srcOrd="1" destOrd="0" presId="urn:microsoft.com/office/officeart/2005/8/layout/orgChart1"/>
    <dgm:cxn modelId="{DCAED640-CBFC-4B8F-BF08-7F2CBEF3E2A2}" type="presParOf" srcId="{608792D9-A1A0-4179-A3AB-B3830FC8C1BE}" destId="{6E4FF8A4-F22E-4E8E-B8C5-543EE2A4D7DC}" srcOrd="0" destOrd="0" presId="urn:microsoft.com/office/officeart/2005/8/layout/orgChart1"/>
    <dgm:cxn modelId="{32623814-2801-4155-A6DF-6EFD2D099AAD}" type="presParOf" srcId="{608792D9-A1A0-4179-A3AB-B3830FC8C1BE}" destId="{8DD17BA5-C031-4A1E-AC70-5ACA5CCBDA36}" srcOrd="1" destOrd="0" presId="urn:microsoft.com/office/officeart/2005/8/layout/orgChart1"/>
    <dgm:cxn modelId="{53468512-323F-4163-AA87-C0D8EC804603}" type="presParOf" srcId="{8DD17BA5-C031-4A1E-AC70-5ACA5CCBDA36}" destId="{8766E25C-19BC-4A57-B9DD-1E87B90A5BE2}" srcOrd="0" destOrd="0" presId="urn:microsoft.com/office/officeart/2005/8/layout/orgChart1"/>
    <dgm:cxn modelId="{D7CF92D0-25A5-4675-88FA-7194DA86CCF2}" type="presParOf" srcId="{8766E25C-19BC-4A57-B9DD-1E87B90A5BE2}" destId="{E867DC97-FECB-4B67-BD4C-C15C5002E404}" srcOrd="0" destOrd="0" presId="urn:microsoft.com/office/officeart/2005/8/layout/orgChart1"/>
    <dgm:cxn modelId="{D792E55B-46D2-41ED-AF6D-70D622FE35CF}" type="presParOf" srcId="{8766E25C-19BC-4A57-B9DD-1E87B90A5BE2}" destId="{27F9D76C-BB93-428E-A90A-D06421F1B8AB}" srcOrd="1" destOrd="0" presId="urn:microsoft.com/office/officeart/2005/8/layout/orgChart1"/>
    <dgm:cxn modelId="{0D33361D-86CA-4E3B-9ECE-AED1A1931FB1}" type="presParOf" srcId="{8DD17BA5-C031-4A1E-AC70-5ACA5CCBDA36}" destId="{742B33AD-39A6-45D8-B291-B2D862419DED}" srcOrd="1" destOrd="0" presId="urn:microsoft.com/office/officeart/2005/8/layout/orgChart1"/>
    <dgm:cxn modelId="{2A2FF9DA-E9E0-4995-A268-F517248876BB}" type="presParOf" srcId="{8DD17BA5-C031-4A1E-AC70-5ACA5CCBDA36}" destId="{68B3E9BB-1D83-41C5-B97E-B7BA425D7301}" srcOrd="2" destOrd="0" presId="urn:microsoft.com/office/officeart/2005/8/layout/orgChart1"/>
    <dgm:cxn modelId="{02AD094D-C5A3-4453-94BB-A795DA9CA631}" type="presParOf" srcId="{CB9E8368-796C-45BD-95C8-5C9E10C6D3BE}" destId="{45BE0C41-9D47-4B9A-B389-F45F1A94CAA0}" srcOrd="2" destOrd="0" presId="urn:microsoft.com/office/officeart/2005/8/layout/orgChart1"/>
    <dgm:cxn modelId="{930DC936-025D-4035-88D3-8317A2AD2A7A}" type="presParOf" srcId="{56BB4793-4D6B-4516-9397-07C02E1A431E}" destId="{0BBDAE62-150E-46E4-A5D9-69BDA75BDA37}" srcOrd="2" destOrd="0" presId="urn:microsoft.com/office/officeart/2005/8/layout/orgChart1"/>
    <dgm:cxn modelId="{AA718C04-68BF-4652-B3A0-E22C18B13989}" type="presParOf" srcId="{56BB4793-4D6B-4516-9397-07C02E1A431E}" destId="{5FF63657-5939-4BD3-996D-B4FC1D71D37C}" srcOrd="3" destOrd="0" presId="urn:microsoft.com/office/officeart/2005/8/layout/orgChart1"/>
    <dgm:cxn modelId="{9C4D2954-06F3-44E2-8FA9-6704618D541E}" type="presParOf" srcId="{5FF63657-5939-4BD3-996D-B4FC1D71D37C}" destId="{BF18BBF3-D17A-4908-8D50-490BADFDB898}" srcOrd="0" destOrd="0" presId="urn:microsoft.com/office/officeart/2005/8/layout/orgChart1"/>
    <dgm:cxn modelId="{CC593BDF-1A86-4A87-A11D-59772D6B3051}" type="presParOf" srcId="{BF18BBF3-D17A-4908-8D50-490BADFDB898}" destId="{8720775F-841B-40F8-85D5-D0981A8ED69C}" srcOrd="0" destOrd="0" presId="urn:microsoft.com/office/officeart/2005/8/layout/orgChart1"/>
    <dgm:cxn modelId="{0FFDA4EA-8F16-4992-95B6-5DE2C8619DF2}" type="presParOf" srcId="{BF18BBF3-D17A-4908-8D50-490BADFDB898}" destId="{6D3E4669-E47A-4893-ADBD-9EEB59C08254}" srcOrd="1" destOrd="0" presId="urn:microsoft.com/office/officeart/2005/8/layout/orgChart1"/>
    <dgm:cxn modelId="{87DFE589-9094-4ACA-BAD1-27B484A1A34E}" type="presParOf" srcId="{5FF63657-5939-4BD3-996D-B4FC1D71D37C}" destId="{0F4D5F9B-2F80-4175-AB3B-E98E00290582}" srcOrd="1" destOrd="0" presId="urn:microsoft.com/office/officeart/2005/8/layout/orgChart1"/>
    <dgm:cxn modelId="{19F4A9C5-5E4A-4EDB-8DF1-512B006907CD}" type="presParOf" srcId="{0F4D5F9B-2F80-4175-AB3B-E98E00290582}" destId="{261EF50B-4109-47C2-BD44-047DB4BE728A}" srcOrd="0" destOrd="0" presId="urn:microsoft.com/office/officeart/2005/8/layout/orgChart1"/>
    <dgm:cxn modelId="{C3DAD6AD-CBAD-465A-BB08-FC480F598C44}" type="presParOf" srcId="{0F4D5F9B-2F80-4175-AB3B-E98E00290582}" destId="{E1A9BDCB-662C-434D-B6C5-2A5FE4FC1FA2}" srcOrd="1" destOrd="0" presId="urn:microsoft.com/office/officeart/2005/8/layout/orgChart1"/>
    <dgm:cxn modelId="{3B9967DD-049B-469A-95B5-75602DD82962}" type="presParOf" srcId="{E1A9BDCB-662C-434D-B6C5-2A5FE4FC1FA2}" destId="{E55230BB-9808-4BEE-8C11-60E427BE43A7}" srcOrd="0" destOrd="0" presId="urn:microsoft.com/office/officeart/2005/8/layout/orgChart1"/>
    <dgm:cxn modelId="{C6B9820A-47C7-4936-AACB-47A52C78C3EC}" type="presParOf" srcId="{E55230BB-9808-4BEE-8C11-60E427BE43A7}" destId="{C1D97E2A-2001-4DF9-B20F-5E8BB078FE64}" srcOrd="0" destOrd="0" presId="urn:microsoft.com/office/officeart/2005/8/layout/orgChart1"/>
    <dgm:cxn modelId="{4153AD51-854B-4FFE-83FA-A8BE28190F96}" type="presParOf" srcId="{E55230BB-9808-4BEE-8C11-60E427BE43A7}" destId="{64B88E79-EC6C-4843-89FC-6ECC10DDCB2E}" srcOrd="1" destOrd="0" presId="urn:microsoft.com/office/officeart/2005/8/layout/orgChart1"/>
    <dgm:cxn modelId="{7F308BCC-9E46-4C15-BDEA-67815A22C07E}" type="presParOf" srcId="{E1A9BDCB-662C-434D-B6C5-2A5FE4FC1FA2}" destId="{436469AB-E591-42AE-9DD9-741931843EBC}" srcOrd="1" destOrd="0" presId="urn:microsoft.com/office/officeart/2005/8/layout/orgChart1"/>
    <dgm:cxn modelId="{FF299690-C350-4FB0-812D-84A001A14FEB}" type="presParOf" srcId="{436469AB-E591-42AE-9DD9-741931843EBC}" destId="{B6EDF3A1-F4B3-47B9-8E7E-7BFD50F8AFEA}" srcOrd="0" destOrd="0" presId="urn:microsoft.com/office/officeart/2005/8/layout/orgChart1"/>
    <dgm:cxn modelId="{9552DD28-3FE5-46C0-ACCB-5C1FDC49CE9E}" type="presParOf" srcId="{436469AB-E591-42AE-9DD9-741931843EBC}" destId="{1B6266DF-2A44-4E4E-883E-CF863DC11002}" srcOrd="1" destOrd="0" presId="urn:microsoft.com/office/officeart/2005/8/layout/orgChart1"/>
    <dgm:cxn modelId="{C0C6FACE-438B-4D9B-9625-1F16477D8C2F}" type="presParOf" srcId="{1B6266DF-2A44-4E4E-883E-CF863DC11002}" destId="{8739009D-D56C-4843-9A52-9B4C30040A0A}" srcOrd="0" destOrd="0" presId="urn:microsoft.com/office/officeart/2005/8/layout/orgChart1"/>
    <dgm:cxn modelId="{59C322D8-9485-4796-86B7-D4E871FF4683}" type="presParOf" srcId="{8739009D-D56C-4843-9A52-9B4C30040A0A}" destId="{6B9680D9-B42E-4D10-B316-14F6C4330043}" srcOrd="0" destOrd="0" presId="urn:microsoft.com/office/officeart/2005/8/layout/orgChart1"/>
    <dgm:cxn modelId="{4ED012A7-AB06-4604-BFA2-D557017AD59A}" type="presParOf" srcId="{8739009D-D56C-4843-9A52-9B4C30040A0A}" destId="{108641A5-98A2-4CC3-B5AA-102A724246A0}" srcOrd="1" destOrd="0" presId="urn:microsoft.com/office/officeart/2005/8/layout/orgChart1"/>
    <dgm:cxn modelId="{AF49BD6D-0EB8-4A9B-944B-8BB51AE08F22}" type="presParOf" srcId="{1B6266DF-2A44-4E4E-883E-CF863DC11002}" destId="{D697BB0D-2862-4284-8109-FF0C4620D1A6}" srcOrd="1" destOrd="0" presId="urn:microsoft.com/office/officeart/2005/8/layout/orgChart1"/>
    <dgm:cxn modelId="{5521E7B7-A6CA-4016-8A16-926DCEF11C36}" type="presParOf" srcId="{1B6266DF-2A44-4E4E-883E-CF863DC11002}" destId="{3207113F-5329-46C5-98CF-E6098CF3F694}" srcOrd="2" destOrd="0" presId="urn:microsoft.com/office/officeart/2005/8/layout/orgChart1"/>
    <dgm:cxn modelId="{7D070E40-8F24-4F15-AC29-3DEA10BBAEC1}" type="presParOf" srcId="{E1A9BDCB-662C-434D-B6C5-2A5FE4FC1FA2}" destId="{15A8AACA-483A-454D-A208-D3349B6F4299}" srcOrd="2" destOrd="0" presId="urn:microsoft.com/office/officeart/2005/8/layout/orgChart1"/>
    <dgm:cxn modelId="{142A692F-3AC2-4141-B153-E9FF549B2981}" type="presParOf" srcId="{0F4D5F9B-2F80-4175-AB3B-E98E00290582}" destId="{84EA7893-FF90-4452-A7F7-F1684A8B61EE}" srcOrd="2" destOrd="0" presId="urn:microsoft.com/office/officeart/2005/8/layout/orgChart1"/>
    <dgm:cxn modelId="{2ADC56DB-171C-4805-9DA6-B7AA89D9BF01}" type="presParOf" srcId="{0F4D5F9B-2F80-4175-AB3B-E98E00290582}" destId="{484DA040-406A-4C31-AAAC-5BAD4522B942}" srcOrd="3" destOrd="0" presId="urn:microsoft.com/office/officeart/2005/8/layout/orgChart1"/>
    <dgm:cxn modelId="{65F52200-5C23-4110-8C73-5B046F2DE478}" type="presParOf" srcId="{484DA040-406A-4C31-AAAC-5BAD4522B942}" destId="{90D45A0F-3C6A-4E5D-8D80-0E22317DD719}" srcOrd="0" destOrd="0" presId="urn:microsoft.com/office/officeart/2005/8/layout/orgChart1"/>
    <dgm:cxn modelId="{78C8584A-3D52-460E-BCDD-7A8322D3F8B0}" type="presParOf" srcId="{90D45A0F-3C6A-4E5D-8D80-0E22317DD719}" destId="{BC87497C-D3AD-4103-94C4-B6AAA5D89FAC}" srcOrd="0" destOrd="0" presId="urn:microsoft.com/office/officeart/2005/8/layout/orgChart1"/>
    <dgm:cxn modelId="{A425C876-236F-4593-B482-8F70A73CDBAA}" type="presParOf" srcId="{90D45A0F-3C6A-4E5D-8D80-0E22317DD719}" destId="{A2871807-7CF6-4D57-9EE7-13DB748F0C19}" srcOrd="1" destOrd="0" presId="urn:microsoft.com/office/officeart/2005/8/layout/orgChart1"/>
    <dgm:cxn modelId="{BE7564C4-E35C-4684-965E-C7E8920B0AC8}" type="presParOf" srcId="{484DA040-406A-4C31-AAAC-5BAD4522B942}" destId="{8FA9AA7C-5668-413D-BE28-CF7BA423B8C6}" srcOrd="1" destOrd="0" presId="urn:microsoft.com/office/officeart/2005/8/layout/orgChart1"/>
    <dgm:cxn modelId="{8333DF4B-AC7B-44AD-B810-F74DB7498DBA}" type="presParOf" srcId="{8FA9AA7C-5668-413D-BE28-CF7BA423B8C6}" destId="{95963385-EBBC-4B32-8501-2EB11A1A7ACE}" srcOrd="0" destOrd="0" presId="urn:microsoft.com/office/officeart/2005/8/layout/orgChart1"/>
    <dgm:cxn modelId="{051EB133-6319-43A1-A1D2-0472F8FDC2D3}" type="presParOf" srcId="{8FA9AA7C-5668-413D-BE28-CF7BA423B8C6}" destId="{EBDE106C-CC62-4C39-A93B-E76D5316DA69}" srcOrd="1" destOrd="0" presId="urn:microsoft.com/office/officeart/2005/8/layout/orgChart1"/>
    <dgm:cxn modelId="{02484E2B-55A5-46F3-8F50-F33831AAE3FF}" type="presParOf" srcId="{EBDE106C-CC62-4C39-A93B-E76D5316DA69}" destId="{FC484CE2-D921-403A-8031-4A2D0F3EADE5}" srcOrd="0" destOrd="0" presId="urn:microsoft.com/office/officeart/2005/8/layout/orgChart1"/>
    <dgm:cxn modelId="{400E2AD1-F1A4-42DB-B476-860376CEF00B}" type="presParOf" srcId="{FC484CE2-D921-403A-8031-4A2D0F3EADE5}" destId="{189EBC07-78C4-469E-8FC7-74961209A179}" srcOrd="0" destOrd="0" presId="urn:microsoft.com/office/officeart/2005/8/layout/orgChart1"/>
    <dgm:cxn modelId="{4FF99D49-1AC4-4B14-BFB8-34123CFD56D6}" type="presParOf" srcId="{FC484CE2-D921-403A-8031-4A2D0F3EADE5}" destId="{23EE305B-039B-42D5-88CB-DB9362A0B031}" srcOrd="1" destOrd="0" presId="urn:microsoft.com/office/officeart/2005/8/layout/orgChart1"/>
    <dgm:cxn modelId="{A4E649BE-9C19-4D84-AF15-EDB8EE6A6570}" type="presParOf" srcId="{EBDE106C-CC62-4C39-A93B-E76D5316DA69}" destId="{9948D7A3-F801-4F2F-8FD3-EB7D47FB74F1}" srcOrd="1" destOrd="0" presId="urn:microsoft.com/office/officeart/2005/8/layout/orgChart1"/>
    <dgm:cxn modelId="{4306C020-841E-4203-831C-76F4C0605503}" type="presParOf" srcId="{9948D7A3-F801-4F2F-8FD3-EB7D47FB74F1}" destId="{9EA55F2D-C4F3-4991-89C6-4C4DE30DD8B0}" srcOrd="0" destOrd="0" presId="urn:microsoft.com/office/officeart/2005/8/layout/orgChart1"/>
    <dgm:cxn modelId="{59BF5BA3-CD29-4578-8196-29BE247D3834}" type="presParOf" srcId="{9948D7A3-F801-4F2F-8FD3-EB7D47FB74F1}" destId="{90651747-A197-433A-871E-0B4E3FD19EC4}" srcOrd="1" destOrd="0" presId="urn:microsoft.com/office/officeart/2005/8/layout/orgChart1"/>
    <dgm:cxn modelId="{60038F42-CC27-4197-A52E-A1D1B94CE525}" type="presParOf" srcId="{90651747-A197-433A-871E-0B4E3FD19EC4}" destId="{3CB829DC-1E1D-42C2-9530-EDB2CDFF1473}" srcOrd="0" destOrd="0" presId="urn:microsoft.com/office/officeart/2005/8/layout/orgChart1"/>
    <dgm:cxn modelId="{DB846237-383E-4F1D-A365-E6CD8D059F61}" type="presParOf" srcId="{3CB829DC-1E1D-42C2-9530-EDB2CDFF1473}" destId="{B9B4A823-A337-4C93-B4AF-97C86FAAAC36}" srcOrd="0" destOrd="0" presId="urn:microsoft.com/office/officeart/2005/8/layout/orgChart1"/>
    <dgm:cxn modelId="{280E8C2D-BF21-4AAC-9D4E-36184822F791}" type="presParOf" srcId="{3CB829DC-1E1D-42C2-9530-EDB2CDFF1473}" destId="{B5162543-B4BA-4572-BD33-94E8AD926CA7}" srcOrd="1" destOrd="0" presId="urn:microsoft.com/office/officeart/2005/8/layout/orgChart1"/>
    <dgm:cxn modelId="{2F0C79C2-C27D-4E1C-8002-0EAAEEB89F1C}" type="presParOf" srcId="{90651747-A197-433A-871E-0B4E3FD19EC4}" destId="{83DF57B7-3E87-42C6-BCB3-B94EBE7E21AF}" srcOrd="1" destOrd="0" presId="urn:microsoft.com/office/officeart/2005/8/layout/orgChart1"/>
    <dgm:cxn modelId="{3B4E94D8-7446-482F-83AE-F43C2956B66D}" type="presParOf" srcId="{90651747-A197-433A-871E-0B4E3FD19EC4}" destId="{156542B3-B5A1-4B28-8436-FFA88AC25C48}" srcOrd="2" destOrd="0" presId="urn:microsoft.com/office/officeart/2005/8/layout/orgChart1"/>
    <dgm:cxn modelId="{F3A61A2C-EA87-4C31-BC03-D57047AAE6AC}" type="presParOf" srcId="{EBDE106C-CC62-4C39-A93B-E76D5316DA69}" destId="{3083E2B2-D355-4464-B31F-2179DB4FC494}" srcOrd="2" destOrd="0" presId="urn:microsoft.com/office/officeart/2005/8/layout/orgChart1"/>
    <dgm:cxn modelId="{C65A4E02-D469-46FE-9C1D-69F4ADEFF7A9}" type="presParOf" srcId="{8FA9AA7C-5668-413D-BE28-CF7BA423B8C6}" destId="{C89C7ED3-16A5-44B3-AED0-838C2F6E5EAF}" srcOrd="2" destOrd="0" presId="urn:microsoft.com/office/officeart/2005/8/layout/orgChart1"/>
    <dgm:cxn modelId="{B12A0D3F-A7D7-4F50-A560-A391CA08B0A8}" type="presParOf" srcId="{8FA9AA7C-5668-413D-BE28-CF7BA423B8C6}" destId="{5F3B88F3-8A39-4FE7-9F42-CB6798F2ECEC}" srcOrd="3" destOrd="0" presId="urn:microsoft.com/office/officeart/2005/8/layout/orgChart1"/>
    <dgm:cxn modelId="{745F4603-7F0B-42DB-BDD4-574348A480D7}" type="presParOf" srcId="{5F3B88F3-8A39-4FE7-9F42-CB6798F2ECEC}" destId="{DFABE384-8953-4C05-BD48-F99B6B7BA187}" srcOrd="0" destOrd="0" presId="urn:microsoft.com/office/officeart/2005/8/layout/orgChart1"/>
    <dgm:cxn modelId="{45A75E55-4FAA-41EF-90D4-5B3494825E9E}" type="presParOf" srcId="{DFABE384-8953-4C05-BD48-F99B6B7BA187}" destId="{DA41673D-CB09-48A2-9B72-852BCC7CE95F}" srcOrd="0" destOrd="0" presId="urn:microsoft.com/office/officeart/2005/8/layout/orgChart1"/>
    <dgm:cxn modelId="{E8D06FCE-AFC3-4868-8A10-52B146D3C4C1}" type="presParOf" srcId="{DFABE384-8953-4C05-BD48-F99B6B7BA187}" destId="{1A371C15-1F5D-428E-AD8E-28CB33B59106}" srcOrd="1" destOrd="0" presId="urn:microsoft.com/office/officeart/2005/8/layout/orgChart1"/>
    <dgm:cxn modelId="{8C728973-1D0F-4410-A6FF-F092F940509D}" type="presParOf" srcId="{5F3B88F3-8A39-4FE7-9F42-CB6798F2ECEC}" destId="{64532C8C-E4FE-4B28-813F-60981045BB0B}" srcOrd="1" destOrd="0" presId="urn:microsoft.com/office/officeart/2005/8/layout/orgChart1"/>
    <dgm:cxn modelId="{BEF48E41-77CC-4518-9F68-9C24FFE74B54}" type="presParOf" srcId="{64532C8C-E4FE-4B28-813F-60981045BB0B}" destId="{5A2435C2-7B0F-463C-9D1C-1D279A8AC96E}" srcOrd="0" destOrd="0" presId="urn:microsoft.com/office/officeart/2005/8/layout/orgChart1"/>
    <dgm:cxn modelId="{33C8124A-43AC-47A7-9F2A-EF6062E11E20}" type="presParOf" srcId="{64532C8C-E4FE-4B28-813F-60981045BB0B}" destId="{4DB35A37-1F63-41CF-A977-514EC83F2A49}" srcOrd="1" destOrd="0" presId="urn:microsoft.com/office/officeart/2005/8/layout/orgChart1"/>
    <dgm:cxn modelId="{7AA03982-55F6-4FEE-ABFE-B402784EA2BF}" type="presParOf" srcId="{4DB35A37-1F63-41CF-A977-514EC83F2A49}" destId="{62096EA6-EFB2-4978-B985-C9B1DA924C7C}" srcOrd="0" destOrd="0" presId="urn:microsoft.com/office/officeart/2005/8/layout/orgChart1"/>
    <dgm:cxn modelId="{E2EFB449-AB7D-4483-8EFE-16D09EB89646}" type="presParOf" srcId="{62096EA6-EFB2-4978-B985-C9B1DA924C7C}" destId="{02254D49-443D-4F6C-859E-1A71766F7665}" srcOrd="0" destOrd="0" presId="urn:microsoft.com/office/officeart/2005/8/layout/orgChart1"/>
    <dgm:cxn modelId="{D6688C65-E431-4C36-B7DD-9B354698E80F}" type="presParOf" srcId="{62096EA6-EFB2-4978-B985-C9B1DA924C7C}" destId="{3CA0374A-44AF-4F97-BCAA-BBB61F305C9A}" srcOrd="1" destOrd="0" presId="urn:microsoft.com/office/officeart/2005/8/layout/orgChart1"/>
    <dgm:cxn modelId="{6416B8E1-AF8A-41F9-8003-127D5D1CAE14}" type="presParOf" srcId="{4DB35A37-1F63-41CF-A977-514EC83F2A49}" destId="{5AE519F1-E09C-452F-B393-20CF42D4AA92}" srcOrd="1" destOrd="0" presId="urn:microsoft.com/office/officeart/2005/8/layout/orgChart1"/>
    <dgm:cxn modelId="{65488B00-2E91-474D-A7EC-741FB4B2DFF0}" type="presParOf" srcId="{4DB35A37-1F63-41CF-A977-514EC83F2A49}" destId="{E4C91EBE-F0BC-4927-B93C-269C032DFD15}" srcOrd="2" destOrd="0" presId="urn:microsoft.com/office/officeart/2005/8/layout/orgChart1"/>
    <dgm:cxn modelId="{8A489F39-84AF-4D4C-AC1D-DF27F1AF146E}" type="presParOf" srcId="{5F3B88F3-8A39-4FE7-9F42-CB6798F2ECEC}" destId="{3E5584B5-D322-46A3-B16C-397A6432CD09}" srcOrd="2" destOrd="0" presId="urn:microsoft.com/office/officeart/2005/8/layout/orgChart1"/>
    <dgm:cxn modelId="{4ECB1A6C-440F-418E-8C74-9376AEB050C7}" type="presParOf" srcId="{484DA040-406A-4C31-AAAC-5BAD4522B942}" destId="{55D96546-45FA-483A-B02E-B016D405F9A9}" srcOrd="2" destOrd="0" presId="urn:microsoft.com/office/officeart/2005/8/layout/orgChart1"/>
    <dgm:cxn modelId="{4998D492-C7F2-4721-A1A9-F8826F7CD650}" type="presParOf" srcId="{5FF63657-5939-4BD3-996D-B4FC1D71D37C}" destId="{211A6FDB-40F2-49A8-9CD1-87E9FCBADEA7}" srcOrd="2" destOrd="0" presId="urn:microsoft.com/office/officeart/2005/8/layout/orgChart1"/>
    <dgm:cxn modelId="{39E10ED2-697C-4B1D-A66F-6DE4DC78CFCB}" type="presParOf" srcId="{04FA15C7-BE39-4C1F-86D5-69BCFAE45AF2}" destId="{0E56E504-FBEE-4C23-BD7F-ABB3ADBCE7E1}" srcOrd="2" destOrd="0" presId="urn:microsoft.com/office/officeart/2005/8/layout/orgChart1"/>
    <dgm:cxn modelId="{05C09EE1-6739-4FD1-A6B3-AB000F126032}" type="presParOf" srcId="{DF60141D-00C0-45AD-8E0E-B51E9EF84DD0}" destId="{13EB4524-F55B-42ED-B1F1-2C2B7407F5D2}" srcOrd="2" destOrd="0" presId="urn:microsoft.com/office/officeart/2005/8/layout/orgChart1"/>
    <dgm:cxn modelId="{9BE852C0-CEF0-48BA-BF8E-151AA191779B}" type="presParOf" srcId="{F262103B-DEE6-4E22-B5E3-D8D36FA7D9F0}" destId="{6BB6BC4E-1928-49E0-A29C-A81BA95348EB}" srcOrd="2" destOrd="0" presId="urn:microsoft.com/office/officeart/2005/8/layout/orgChart1"/>
    <dgm:cxn modelId="{578CC013-7A99-4C7E-831D-7F1BAE10D675}" type="presParOf" srcId="{2FD189AD-5F7B-49BC-92C6-A7482550659A}" destId="{68B78B32-9CB1-495D-B517-5E716E273F39}" srcOrd="2" destOrd="0" presId="urn:microsoft.com/office/officeart/2005/8/layout/orgChart1"/>
    <dgm:cxn modelId="{160E6D24-E1C6-4A60-88FA-DC52A7C84537}" type="presParOf" srcId="{0E622FB0-2C72-42D4-A69E-DB71A76AA8EA}" destId="{E2E8A855-1C38-411A-B1A5-6992C0B244D9}" srcOrd="2" destOrd="0" presId="urn:microsoft.com/office/officeart/2005/8/layout/orgChart1"/>
    <dgm:cxn modelId="{90AA7007-6565-42C3-A097-A9E1DC3DA251}" type="presParOf" srcId="{C00D2440-BAC1-4064-8B16-2BC1F3C905B7}" destId="{0FC7BA63-C072-4B93-BB3B-F335C6B2181B}" srcOrd="2" destOrd="0" presId="urn:microsoft.com/office/officeart/2005/8/layout/orgChart1"/>
    <dgm:cxn modelId="{4B585018-16CE-478A-91BF-D04CA91F87E0}" type="presParOf" srcId="{A03EFAB3-F87E-4907-B9E9-78E7ECFCAC2F}" destId="{D86CB704-69A3-4220-879C-72B8759605E9}" srcOrd="2" destOrd="0" presId="urn:microsoft.com/office/officeart/2005/8/layout/orgChart1"/>
    <dgm:cxn modelId="{A42D572B-4F82-499F-B46E-4B6109DE6A38}" type="presParOf" srcId="{A1E6AB4D-A6CD-46E7-A82B-AD25599A8832}" destId="{5EF4BF44-4A1E-449B-A14A-4348E8B098AE}" srcOrd="2" destOrd="0" presId="urn:microsoft.com/office/officeart/2005/8/layout/orgChart1"/>
    <dgm:cxn modelId="{8E9B4FE3-756C-4E03-A0F4-BE3786F9CB9C}" type="presParOf" srcId="{14AA4186-C5F3-4831-8F14-2FFC7E7A4FE5}" destId="{54DD45BA-E259-4563-B9DC-25F8D30E859E}" srcOrd="2" destOrd="0" presId="urn:microsoft.com/office/officeart/2005/8/layout/orgChart1"/>
    <dgm:cxn modelId="{C3FFE16D-1152-48F2-AFB5-B6BA15A6D5C7}" type="presParOf" srcId="{DBE12831-E329-4179-82E7-8335E33608C4}" destId="{9DE0ACCA-BD78-4EE9-9048-047AC07421D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35C2-7B0F-463C-9D1C-1D279A8AC96E}">
      <dsp:nvSpPr>
        <dsp:cNvPr id="0" name=""/>
        <dsp:cNvSpPr/>
      </dsp:nvSpPr>
      <dsp:spPr>
        <a:xfrm>
          <a:off x="11175123" y="5293278"/>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9C7ED3-16A5-44B3-AED0-838C2F6E5EAF}">
      <dsp:nvSpPr>
        <dsp:cNvPr id="0" name=""/>
        <dsp:cNvSpPr/>
      </dsp:nvSpPr>
      <dsp:spPr>
        <a:xfrm>
          <a:off x="11103172" y="4885733"/>
          <a:ext cx="347274" cy="120541"/>
        </a:xfrm>
        <a:custGeom>
          <a:avLst/>
          <a:gdLst/>
          <a:ahLst/>
          <a:cxnLst/>
          <a:rect l="0" t="0" r="0" b="0"/>
          <a:pathLst>
            <a:path>
              <a:moveTo>
                <a:pt x="0" y="0"/>
              </a:moveTo>
              <a:lnTo>
                <a:pt x="0" y="60270"/>
              </a:lnTo>
              <a:lnTo>
                <a:pt x="347274" y="60270"/>
              </a:lnTo>
              <a:lnTo>
                <a:pt x="347274"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55F2D-C4F3-4991-89C6-4C4DE30DD8B0}">
      <dsp:nvSpPr>
        <dsp:cNvPr id="0" name=""/>
        <dsp:cNvSpPr/>
      </dsp:nvSpPr>
      <dsp:spPr>
        <a:xfrm>
          <a:off x="10480574" y="5293278"/>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63385-EBBC-4B32-8501-2EB11A1A7ACE}">
      <dsp:nvSpPr>
        <dsp:cNvPr id="0" name=""/>
        <dsp:cNvSpPr/>
      </dsp:nvSpPr>
      <dsp:spPr>
        <a:xfrm>
          <a:off x="10755897" y="4885733"/>
          <a:ext cx="347274" cy="120541"/>
        </a:xfrm>
        <a:custGeom>
          <a:avLst/>
          <a:gdLst/>
          <a:ahLst/>
          <a:cxnLst/>
          <a:rect l="0" t="0" r="0" b="0"/>
          <a:pathLst>
            <a:path>
              <a:moveTo>
                <a:pt x="347274" y="0"/>
              </a:moveTo>
              <a:lnTo>
                <a:pt x="347274"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A7893-FF90-4452-A7F7-F1684A8B61EE}">
      <dsp:nvSpPr>
        <dsp:cNvPr id="0" name=""/>
        <dsp:cNvSpPr/>
      </dsp:nvSpPr>
      <dsp:spPr>
        <a:xfrm>
          <a:off x="10510509" y="4478187"/>
          <a:ext cx="592663" cy="120541"/>
        </a:xfrm>
        <a:custGeom>
          <a:avLst/>
          <a:gdLst/>
          <a:ahLst/>
          <a:cxnLst/>
          <a:rect l="0" t="0" r="0" b="0"/>
          <a:pathLst>
            <a:path>
              <a:moveTo>
                <a:pt x="0" y="0"/>
              </a:moveTo>
              <a:lnTo>
                <a:pt x="0" y="60270"/>
              </a:lnTo>
              <a:lnTo>
                <a:pt x="592663" y="60270"/>
              </a:lnTo>
              <a:lnTo>
                <a:pt x="592663"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EDF3A1-F4B3-47B9-8E7E-7BFD50F8AFEA}">
      <dsp:nvSpPr>
        <dsp:cNvPr id="0" name=""/>
        <dsp:cNvSpPr/>
      </dsp:nvSpPr>
      <dsp:spPr>
        <a:xfrm>
          <a:off x="9642522" y="4885733"/>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EF50B-4109-47C2-BD44-047DB4BE728A}">
      <dsp:nvSpPr>
        <dsp:cNvPr id="0" name=""/>
        <dsp:cNvSpPr/>
      </dsp:nvSpPr>
      <dsp:spPr>
        <a:xfrm>
          <a:off x="9917845" y="4478187"/>
          <a:ext cx="592663" cy="120541"/>
        </a:xfrm>
        <a:custGeom>
          <a:avLst/>
          <a:gdLst/>
          <a:ahLst/>
          <a:cxnLst/>
          <a:rect l="0" t="0" r="0" b="0"/>
          <a:pathLst>
            <a:path>
              <a:moveTo>
                <a:pt x="592663" y="0"/>
              </a:moveTo>
              <a:lnTo>
                <a:pt x="592663"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BDAE62-150E-46E4-A5D9-69BDA75BDA37}">
      <dsp:nvSpPr>
        <dsp:cNvPr id="0" name=""/>
        <dsp:cNvSpPr/>
      </dsp:nvSpPr>
      <dsp:spPr>
        <a:xfrm>
          <a:off x="9795151" y="4070642"/>
          <a:ext cx="715357" cy="120541"/>
        </a:xfrm>
        <a:custGeom>
          <a:avLst/>
          <a:gdLst/>
          <a:ahLst/>
          <a:cxnLst/>
          <a:rect l="0" t="0" r="0" b="0"/>
          <a:pathLst>
            <a:path>
              <a:moveTo>
                <a:pt x="0" y="0"/>
              </a:moveTo>
              <a:lnTo>
                <a:pt x="0" y="60270"/>
              </a:lnTo>
              <a:lnTo>
                <a:pt x="715357" y="60270"/>
              </a:lnTo>
              <a:lnTo>
                <a:pt x="715357"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FF8A4-F22E-4E8E-B8C5-543EE2A4D7DC}">
      <dsp:nvSpPr>
        <dsp:cNvPr id="0" name=""/>
        <dsp:cNvSpPr/>
      </dsp:nvSpPr>
      <dsp:spPr>
        <a:xfrm>
          <a:off x="8804471" y="4478187"/>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40F70-93E0-49EC-9F60-8A37B5566C8C}">
      <dsp:nvSpPr>
        <dsp:cNvPr id="0" name=""/>
        <dsp:cNvSpPr/>
      </dsp:nvSpPr>
      <dsp:spPr>
        <a:xfrm>
          <a:off x="9079794" y="4070642"/>
          <a:ext cx="715357" cy="120541"/>
        </a:xfrm>
        <a:custGeom>
          <a:avLst/>
          <a:gdLst/>
          <a:ahLst/>
          <a:cxnLst/>
          <a:rect l="0" t="0" r="0" b="0"/>
          <a:pathLst>
            <a:path>
              <a:moveTo>
                <a:pt x="715357" y="0"/>
              </a:moveTo>
              <a:lnTo>
                <a:pt x="715357"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19AC92-C4ED-4526-8077-7D29C3442334}">
      <dsp:nvSpPr>
        <dsp:cNvPr id="0" name=""/>
        <dsp:cNvSpPr/>
      </dsp:nvSpPr>
      <dsp:spPr>
        <a:xfrm>
          <a:off x="9018447" y="3663096"/>
          <a:ext cx="776704" cy="120541"/>
        </a:xfrm>
        <a:custGeom>
          <a:avLst/>
          <a:gdLst/>
          <a:ahLst/>
          <a:cxnLst/>
          <a:rect l="0" t="0" r="0" b="0"/>
          <a:pathLst>
            <a:path>
              <a:moveTo>
                <a:pt x="0" y="0"/>
              </a:moveTo>
              <a:lnTo>
                <a:pt x="0" y="60270"/>
              </a:lnTo>
              <a:lnTo>
                <a:pt x="776704" y="60270"/>
              </a:lnTo>
              <a:lnTo>
                <a:pt x="776704"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78406C-25F4-42FA-A31C-4FD06722D205}">
      <dsp:nvSpPr>
        <dsp:cNvPr id="0" name=""/>
        <dsp:cNvSpPr/>
      </dsp:nvSpPr>
      <dsp:spPr>
        <a:xfrm>
          <a:off x="7966419" y="4070642"/>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F35517-4849-4D5B-B450-DCFFCFD5613F}">
      <dsp:nvSpPr>
        <dsp:cNvPr id="0" name=""/>
        <dsp:cNvSpPr/>
      </dsp:nvSpPr>
      <dsp:spPr>
        <a:xfrm>
          <a:off x="8241742" y="3663096"/>
          <a:ext cx="776704" cy="120541"/>
        </a:xfrm>
        <a:custGeom>
          <a:avLst/>
          <a:gdLst/>
          <a:ahLst/>
          <a:cxnLst/>
          <a:rect l="0" t="0" r="0" b="0"/>
          <a:pathLst>
            <a:path>
              <a:moveTo>
                <a:pt x="776704" y="0"/>
              </a:moveTo>
              <a:lnTo>
                <a:pt x="776704"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D1E10-A3A8-48A2-8C54-50365FC868CE}">
      <dsp:nvSpPr>
        <dsp:cNvPr id="0" name=""/>
        <dsp:cNvSpPr/>
      </dsp:nvSpPr>
      <dsp:spPr>
        <a:xfrm>
          <a:off x="8211069" y="3255550"/>
          <a:ext cx="807378" cy="120541"/>
        </a:xfrm>
        <a:custGeom>
          <a:avLst/>
          <a:gdLst/>
          <a:ahLst/>
          <a:cxnLst/>
          <a:rect l="0" t="0" r="0" b="0"/>
          <a:pathLst>
            <a:path>
              <a:moveTo>
                <a:pt x="0" y="0"/>
              </a:moveTo>
              <a:lnTo>
                <a:pt x="0" y="60270"/>
              </a:lnTo>
              <a:lnTo>
                <a:pt x="807378" y="60270"/>
              </a:lnTo>
              <a:lnTo>
                <a:pt x="807378"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2E15FF-35B1-4931-85AC-CB311B093E47}">
      <dsp:nvSpPr>
        <dsp:cNvPr id="0" name=""/>
        <dsp:cNvSpPr/>
      </dsp:nvSpPr>
      <dsp:spPr>
        <a:xfrm>
          <a:off x="7128368" y="3663096"/>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0F52C-A540-4400-9234-EE0320EBA42D}">
      <dsp:nvSpPr>
        <dsp:cNvPr id="0" name=""/>
        <dsp:cNvSpPr/>
      </dsp:nvSpPr>
      <dsp:spPr>
        <a:xfrm>
          <a:off x="7403691" y="3255550"/>
          <a:ext cx="807378" cy="120541"/>
        </a:xfrm>
        <a:custGeom>
          <a:avLst/>
          <a:gdLst/>
          <a:ahLst/>
          <a:cxnLst/>
          <a:rect l="0" t="0" r="0" b="0"/>
          <a:pathLst>
            <a:path>
              <a:moveTo>
                <a:pt x="807378" y="0"/>
              </a:moveTo>
              <a:lnTo>
                <a:pt x="807378"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94C096-E527-4B4E-8AF5-286A633C82D1}">
      <dsp:nvSpPr>
        <dsp:cNvPr id="0" name=""/>
        <dsp:cNvSpPr/>
      </dsp:nvSpPr>
      <dsp:spPr>
        <a:xfrm>
          <a:off x="7388354" y="2848005"/>
          <a:ext cx="822714" cy="120541"/>
        </a:xfrm>
        <a:custGeom>
          <a:avLst/>
          <a:gdLst/>
          <a:ahLst/>
          <a:cxnLst/>
          <a:rect l="0" t="0" r="0" b="0"/>
          <a:pathLst>
            <a:path>
              <a:moveTo>
                <a:pt x="0" y="0"/>
              </a:moveTo>
              <a:lnTo>
                <a:pt x="0" y="60270"/>
              </a:lnTo>
              <a:lnTo>
                <a:pt x="822714" y="60270"/>
              </a:lnTo>
              <a:lnTo>
                <a:pt x="822714"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6673F-D4D1-4951-BA4B-D6BDF2FB9C84}">
      <dsp:nvSpPr>
        <dsp:cNvPr id="0" name=""/>
        <dsp:cNvSpPr/>
      </dsp:nvSpPr>
      <dsp:spPr>
        <a:xfrm>
          <a:off x="6290316" y="3255550"/>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5A3A8-1835-4443-84EB-2901184140D7}">
      <dsp:nvSpPr>
        <dsp:cNvPr id="0" name=""/>
        <dsp:cNvSpPr/>
      </dsp:nvSpPr>
      <dsp:spPr>
        <a:xfrm>
          <a:off x="6565639" y="2848005"/>
          <a:ext cx="822714" cy="120541"/>
        </a:xfrm>
        <a:custGeom>
          <a:avLst/>
          <a:gdLst/>
          <a:ahLst/>
          <a:cxnLst/>
          <a:rect l="0" t="0" r="0" b="0"/>
          <a:pathLst>
            <a:path>
              <a:moveTo>
                <a:pt x="822714" y="0"/>
              </a:moveTo>
              <a:lnTo>
                <a:pt x="822714"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86E395-A7DD-4322-AA3D-6901CADBD271}">
      <dsp:nvSpPr>
        <dsp:cNvPr id="0" name=""/>
        <dsp:cNvSpPr/>
      </dsp:nvSpPr>
      <dsp:spPr>
        <a:xfrm>
          <a:off x="6557971" y="2440459"/>
          <a:ext cx="830383" cy="120541"/>
        </a:xfrm>
        <a:custGeom>
          <a:avLst/>
          <a:gdLst/>
          <a:ahLst/>
          <a:cxnLst/>
          <a:rect l="0" t="0" r="0" b="0"/>
          <a:pathLst>
            <a:path>
              <a:moveTo>
                <a:pt x="0" y="0"/>
              </a:moveTo>
              <a:lnTo>
                <a:pt x="0" y="60270"/>
              </a:lnTo>
              <a:lnTo>
                <a:pt x="830383" y="60270"/>
              </a:lnTo>
              <a:lnTo>
                <a:pt x="830383"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8157C-E3AD-4391-8316-245547A31808}">
      <dsp:nvSpPr>
        <dsp:cNvPr id="0" name=""/>
        <dsp:cNvSpPr/>
      </dsp:nvSpPr>
      <dsp:spPr>
        <a:xfrm>
          <a:off x="5452264" y="2848005"/>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FA8941-D0BA-48D5-B4EF-04A671F14FED}">
      <dsp:nvSpPr>
        <dsp:cNvPr id="0" name=""/>
        <dsp:cNvSpPr/>
      </dsp:nvSpPr>
      <dsp:spPr>
        <a:xfrm>
          <a:off x="5727588" y="2440459"/>
          <a:ext cx="830383" cy="120541"/>
        </a:xfrm>
        <a:custGeom>
          <a:avLst/>
          <a:gdLst/>
          <a:ahLst/>
          <a:cxnLst/>
          <a:rect l="0" t="0" r="0" b="0"/>
          <a:pathLst>
            <a:path>
              <a:moveTo>
                <a:pt x="830383" y="0"/>
              </a:moveTo>
              <a:lnTo>
                <a:pt x="830383"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2E415-7E81-4A31-A765-9976323E0B80}">
      <dsp:nvSpPr>
        <dsp:cNvPr id="0" name=""/>
        <dsp:cNvSpPr/>
      </dsp:nvSpPr>
      <dsp:spPr>
        <a:xfrm>
          <a:off x="5723753" y="2032913"/>
          <a:ext cx="834217" cy="120541"/>
        </a:xfrm>
        <a:custGeom>
          <a:avLst/>
          <a:gdLst/>
          <a:ahLst/>
          <a:cxnLst/>
          <a:rect l="0" t="0" r="0" b="0"/>
          <a:pathLst>
            <a:path>
              <a:moveTo>
                <a:pt x="0" y="0"/>
              </a:moveTo>
              <a:lnTo>
                <a:pt x="0" y="60270"/>
              </a:lnTo>
              <a:lnTo>
                <a:pt x="834217" y="60270"/>
              </a:lnTo>
              <a:lnTo>
                <a:pt x="834217"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4E381-D6A5-448E-8319-0DD990414B4B}">
      <dsp:nvSpPr>
        <dsp:cNvPr id="0" name=""/>
        <dsp:cNvSpPr/>
      </dsp:nvSpPr>
      <dsp:spPr>
        <a:xfrm>
          <a:off x="4614213" y="2440459"/>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81CA57-D674-431E-8CD4-B44838E4D641}">
      <dsp:nvSpPr>
        <dsp:cNvPr id="0" name=""/>
        <dsp:cNvSpPr/>
      </dsp:nvSpPr>
      <dsp:spPr>
        <a:xfrm>
          <a:off x="4889536" y="2032913"/>
          <a:ext cx="834217" cy="120541"/>
        </a:xfrm>
        <a:custGeom>
          <a:avLst/>
          <a:gdLst/>
          <a:ahLst/>
          <a:cxnLst/>
          <a:rect l="0" t="0" r="0" b="0"/>
          <a:pathLst>
            <a:path>
              <a:moveTo>
                <a:pt x="834217" y="0"/>
              </a:moveTo>
              <a:lnTo>
                <a:pt x="834217"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E292DE-B435-4500-9FAA-444382AB86AB}">
      <dsp:nvSpPr>
        <dsp:cNvPr id="0" name=""/>
        <dsp:cNvSpPr/>
      </dsp:nvSpPr>
      <dsp:spPr>
        <a:xfrm>
          <a:off x="4887619" y="1625368"/>
          <a:ext cx="836134" cy="120541"/>
        </a:xfrm>
        <a:custGeom>
          <a:avLst/>
          <a:gdLst/>
          <a:ahLst/>
          <a:cxnLst/>
          <a:rect l="0" t="0" r="0" b="0"/>
          <a:pathLst>
            <a:path>
              <a:moveTo>
                <a:pt x="0" y="0"/>
              </a:moveTo>
              <a:lnTo>
                <a:pt x="0" y="60270"/>
              </a:lnTo>
              <a:lnTo>
                <a:pt x="836134" y="60270"/>
              </a:lnTo>
              <a:lnTo>
                <a:pt x="836134"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F94EAB-E2C8-4F10-A92E-3125E3543554}">
      <dsp:nvSpPr>
        <dsp:cNvPr id="0" name=""/>
        <dsp:cNvSpPr/>
      </dsp:nvSpPr>
      <dsp:spPr>
        <a:xfrm>
          <a:off x="3776161" y="2032913"/>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4FBEF1-1B00-4EBD-AA61-6011A6CBB1CA}">
      <dsp:nvSpPr>
        <dsp:cNvPr id="0" name=""/>
        <dsp:cNvSpPr/>
      </dsp:nvSpPr>
      <dsp:spPr>
        <a:xfrm>
          <a:off x="4051484" y="1625368"/>
          <a:ext cx="836134" cy="120541"/>
        </a:xfrm>
        <a:custGeom>
          <a:avLst/>
          <a:gdLst/>
          <a:ahLst/>
          <a:cxnLst/>
          <a:rect l="0" t="0" r="0" b="0"/>
          <a:pathLst>
            <a:path>
              <a:moveTo>
                <a:pt x="836134" y="0"/>
              </a:moveTo>
              <a:lnTo>
                <a:pt x="836134"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6D9FBC-22C6-4619-9061-83650DAC0F16}">
      <dsp:nvSpPr>
        <dsp:cNvPr id="0" name=""/>
        <dsp:cNvSpPr/>
      </dsp:nvSpPr>
      <dsp:spPr>
        <a:xfrm>
          <a:off x="4050526" y="1217822"/>
          <a:ext cx="837093" cy="120541"/>
        </a:xfrm>
        <a:custGeom>
          <a:avLst/>
          <a:gdLst/>
          <a:ahLst/>
          <a:cxnLst/>
          <a:rect l="0" t="0" r="0" b="0"/>
          <a:pathLst>
            <a:path>
              <a:moveTo>
                <a:pt x="0" y="0"/>
              </a:moveTo>
              <a:lnTo>
                <a:pt x="0" y="60270"/>
              </a:lnTo>
              <a:lnTo>
                <a:pt x="837093" y="60270"/>
              </a:lnTo>
              <a:lnTo>
                <a:pt x="837093"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C982A-BF40-4388-AC8E-C07FFD4711C1}">
      <dsp:nvSpPr>
        <dsp:cNvPr id="0" name=""/>
        <dsp:cNvSpPr/>
      </dsp:nvSpPr>
      <dsp:spPr>
        <a:xfrm>
          <a:off x="2938110" y="1625368"/>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36EDEE-AE58-4A4C-B732-7D698E713672}">
      <dsp:nvSpPr>
        <dsp:cNvPr id="0" name=""/>
        <dsp:cNvSpPr/>
      </dsp:nvSpPr>
      <dsp:spPr>
        <a:xfrm>
          <a:off x="3213433" y="1217822"/>
          <a:ext cx="837093" cy="120541"/>
        </a:xfrm>
        <a:custGeom>
          <a:avLst/>
          <a:gdLst/>
          <a:ahLst/>
          <a:cxnLst/>
          <a:rect l="0" t="0" r="0" b="0"/>
          <a:pathLst>
            <a:path>
              <a:moveTo>
                <a:pt x="837093" y="0"/>
              </a:moveTo>
              <a:lnTo>
                <a:pt x="837093"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955F9-1236-4B94-8D5C-2BA11AF014D5}">
      <dsp:nvSpPr>
        <dsp:cNvPr id="0" name=""/>
        <dsp:cNvSpPr/>
      </dsp:nvSpPr>
      <dsp:spPr>
        <a:xfrm>
          <a:off x="4004806" y="810277"/>
          <a:ext cx="91440" cy="120541"/>
        </a:xfrm>
        <a:custGeom>
          <a:avLst/>
          <a:gdLst/>
          <a:ahLst/>
          <a:cxnLst/>
          <a:rect l="0" t="0" r="0" b="0"/>
          <a:pathLst>
            <a:path>
              <a:moveTo>
                <a:pt x="45720" y="0"/>
              </a:moveTo>
              <a:lnTo>
                <a:pt x="4572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69B29D-ED46-462F-837F-85FEFEAF166B}">
      <dsp:nvSpPr>
        <dsp:cNvPr id="0" name=""/>
        <dsp:cNvSpPr/>
      </dsp:nvSpPr>
      <dsp:spPr>
        <a:xfrm>
          <a:off x="4004806" y="402731"/>
          <a:ext cx="91440" cy="120541"/>
        </a:xfrm>
        <a:custGeom>
          <a:avLst/>
          <a:gdLst/>
          <a:ahLst/>
          <a:cxnLst/>
          <a:rect l="0" t="0" r="0" b="0"/>
          <a:pathLst>
            <a:path>
              <a:moveTo>
                <a:pt x="45720" y="0"/>
              </a:moveTo>
              <a:lnTo>
                <a:pt x="45720" y="1205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7433E2-59D7-4509-A19D-79C7C0F8FA71}">
      <dsp:nvSpPr>
        <dsp:cNvPr id="0" name=""/>
        <dsp:cNvSpPr/>
      </dsp:nvSpPr>
      <dsp:spPr>
        <a:xfrm>
          <a:off x="2387062" y="2032913"/>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6E79CD-4681-4FFA-AC93-A6988D44F6EE}">
      <dsp:nvSpPr>
        <dsp:cNvPr id="0" name=""/>
        <dsp:cNvSpPr/>
      </dsp:nvSpPr>
      <dsp:spPr>
        <a:xfrm>
          <a:off x="2315110" y="1625368"/>
          <a:ext cx="347274" cy="120541"/>
        </a:xfrm>
        <a:custGeom>
          <a:avLst/>
          <a:gdLst/>
          <a:ahLst/>
          <a:cxnLst/>
          <a:rect l="0" t="0" r="0" b="0"/>
          <a:pathLst>
            <a:path>
              <a:moveTo>
                <a:pt x="0" y="0"/>
              </a:moveTo>
              <a:lnTo>
                <a:pt x="0" y="60270"/>
              </a:lnTo>
              <a:lnTo>
                <a:pt x="347274" y="60270"/>
              </a:lnTo>
              <a:lnTo>
                <a:pt x="347274"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02E49C-47F2-4B51-BC95-2E08E9440163}">
      <dsp:nvSpPr>
        <dsp:cNvPr id="0" name=""/>
        <dsp:cNvSpPr/>
      </dsp:nvSpPr>
      <dsp:spPr>
        <a:xfrm>
          <a:off x="1692512" y="2032913"/>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986FD5-E7B6-4B21-83CD-019128EC362C}">
      <dsp:nvSpPr>
        <dsp:cNvPr id="0" name=""/>
        <dsp:cNvSpPr/>
      </dsp:nvSpPr>
      <dsp:spPr>
        <a:xfrm>
          <a:off x="1967836" y="1625368"/>
          <a:ext cx="347274" cy="120541"/>
        </a:xfrm>
        <a:custGeom>
          <a:avLst/>
          <a:gdLst/>
          <a:ahLst/>
          <a:cxnLst/>
          <a:rect l="0" t="0" r="0" b="0"/>
          <a:pathLst>
            <a:path>
              <a:moveTo>
                <a:pt x="347274" y="0"/>
              </a:moveTo>
              <a:lnTo>
                <a:pt x="347274"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5B13E6-4924-4BC9-B79C-4ED908D468E9}">
      <dsp:nvSpPr>
        <dsp:cNvPr id="0" name=""/>
        <dsp:cNvSpPr/>
      </dsp:nvSpPr>
      <dsp:spPr>
        <a:xfrm>
          <a:off x="1722447" y="1217822"/>
          <a:ext cx="592663" cy="120541"/>
        </a:xfrm>
        <a:custGeom>
          <a:avLst/>
          <a:gdLst/>
          <a:ahLst/>
          <a:cxnLst/>
          <a:rect l="0" t="0" r="0" b="0"/>
          <a:pathLst>
            <a:path>
              <a:moveTo>
                <a:pt x="0" y="0"/>
              </a:moveTo>
              <a:lnTo>
                <a:pt x="0" y="60270"/>
              </a:lnTo>
              <a:lnTo>
                <a:pt x="592663" y="60270"/>
              </a:lnTo>
              <a:lnTo>
                <a:pt x="592663"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2A1A0-E1FD-46B3-8510-E025F20A9185}">
      <dsp:nvSpPr>
        <dsp:cNvPr id="0" name=""/>
        <dsp:cNvSpPr/>
      </dsp:nvSpPr>
      <dsp:spPr>
        <a:xfrm>
          <a:off x="854461" y="1625368"/>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E898FB-DDBF-426D-807E-71C2DA2F3B9C}">
      <dsp:nvSpPr>
        <dsp:cNvPr id="0" name=""/>
        <dsp:cNvSpPr/>
      </dsp:nvSpPr>
      <dsp:spPr>
        <a:xfrm>
          <a:off x="1129784" y="1217822"/>
          <a:ext cx="592663" cy="120541"/>
        </a:xfrm>
        <a:custGeom>
          <a:avLst/>
          <a:gdLst/>
          <a:ahLst/>
          <a:cxnLst/>
          <a:rect l="0" t="0" r="0" b="0"/>
          <a:pathLst>
            <a:path>
              <a:moveTo>
                <a:pt x="592663" y="0"/>
              </a:moveTo>
              <a:lnTo>
                <a:pt x="592663"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DE5A2F-5531-4F6E-8DE2-3879F73B8C90}">
      <dsp:nvSpPr>
        <dsp:cNvPr id="0" name=""/>
        <dsp:cNvSpPr/>
      </dsp:nvSpPr>
      <dsp:spPr>
        <a:xfrm>
          <a:off x="1007090" y="810277"/>
          <a:ext cx="715357" cy="120541"/>
        </a:xfrm>
        <a:custGeom>
          <a:avLst/>
          <a:gdLst/>
          <a:ahLst/>
          <a:cxnLst/>
          <a:rect l="0" t="0" r="0" b="0"/>
          <a:pathLst>
            <a:path>
              <a:moveTo>
                <a:pt x="0" y="0"/>
              </a:moveTo>
              <a:lnTo>
                <a:pt x="0" y="60270"/>
              </a:lnTo>
              <a:lnTo>
                <a:pt x="715357" y="60270"/>
              </a:lnTo>
              <a:lnTo>
                <a:pt x="715357"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2EEA40-EA7F-45E3-982D-4B615DC1AE22}">
      <dsp:nvSpPr>
        <dsp:cNvPr id="0" name=""/>
        <dsp:cNvSpPr/>
      </dsp:nvSpPr>
      <dsp:spPr>
        <a:xfrm>
          <a:off x="16409" y="1217822"/>
          <a:ext cx="91440" cy="264043"/>
        </a:xfrm>
        <a:custGeom>
          <a:avLst/>
          <a:gdLst/>
          <a:ahLst/>
          <a:cxnLst/>
          <a:rect l="0" t="0" r="0" b="0"/>
          <a:pathLst>
            <a:path>
              <a:moveTo>
                <a:pt x="45720" y="0"/>
              </a:moveTo>
              <a:lnTo>
                <a:pt x="45720" y="264043"/>
              </a:lnTo>
              <a:lnTo>
                <a:pt x="131821" y="2640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701907-AE54-4F38-A032-75924BDF2DEB}">
      <dsp:nvSpPr>
        <dsp:cNvPr id="0" name=""/>
        <dsp:cNvSpPr/>
      </dsp:nvSpPr>
      <dsp:spPr>
        <a:xfrm>
          <a:off x="291732" y="810277"/>
          <a:ext cx="715357" cy="120541"/>
        </a:xfrm>
        <a:custGeom>
          <a:avLst/>
          <a:gdLst/>
          <a:ahLst/>
          <a:cxnLst/>
          <a:rect l="0" t="0" r="0" b="0"/>
          <a:pathLst>
            <a:path>
              <a:moveTo>
                <a:pt x="715357" y="0"/>
              </a:moveTo>
              <a:lnTo>
                <a:pt x="715357" y="60270"/>
              </a:lnTo>
              <a:lnTo>
                <a:pt x="0" y="60270"/>
              </a:lnTo>
              <a:lnTo>
                <a:pt x="0" y="1205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BE1EE4-22F7-4A53-AB74-1B1FA645BDF5}">
      <dsp:nvSpPr>
        <dsp:cNvPr id="0" name=""/>
        <dsp:cNvSpPr/>
      </dsp:nvSpPr>
      <dsp:spPr>
        <a:xfrm>
          <a:off x="961370" y="402731"/>
          <a:ext cx="91440" cy="120541"/>
        </a:xfrm>
        <a:custGeom>
          <a:avLst/>
          <a:gdLst/>
          <a:ahLst/>
          <a:cxnLst/>
          <a:rect l="0" t="0" r="0" b="0"/>
          <a:pathLst>
            <a:path>
              <a:moveTo>
                <a:pt x="45720" y="0"/>
              </a:moveTo>
              <a:lnTo>
                <a:pt x="45720" y="1205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0CA13E-C669-4E3A-A74D-E9165CD25F83}">
      <dsp:nvSpPr>
        <dsp:cNvPr id="0" name=""/>
        <dsp:cNvSpPr/>
      </dsp:nvSpPr>
      <dsp:spPr>
        <a:xfrm>
          <a:off x="720086" y="115727"/>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OPERAND</a:t>
          </a:r>
          <a:endParaRPr lang="en-ID" sz="1000" kern="1200" dirty="0"/>
        </a:p>
      </dsp:txBody>
      <dsp:txXfrm>
        <a:off x="747139" y="157754"/>
        <a:ext cx="519901" cy="202949"/>
      </dsp:txXfrm>
    </dsp:sp>
    <dsp:sp modelId="{188D0AA6-F85F-477B-ADF1-D478748DE394}">
      <dsp:nvSpPr>
        <dsp:cNvPr id="0" name=""/>
        <dsp:cNvSpPr/>
      </dsp:nvSpPr>
      <dsp:spPr>
        <a:xfrm>
          <a:off x="720086" y="523273"/>
          <a:ext cx="574007" cy="287003"/>
        </a:xfrm>
        <a:prstGeom prst="flowChartTerminator">
          <a:avLst/>
        </a:prstGeom>
        <a:solidFill>
          <a:prstClr val="white">
            <a:hueOff val="0"/>
            <a:satOff val="0"/>
            <a:lumOff val="0"/>
            <a:alphaOff val="0"/>
          </a:prstClr>
        </a:solidFill>
        <a:ln w="12700" cap="flat" cmpd="sng" algn="ctr">
          <a:solidFill>
            <a:prstClr val="black">
              <a:shade val="80000"/>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prstClr val="black">
                  <a:hueOff val="0"/>
                  <a:satOff val="0"/>
                  <a:lumOff val="0"/>
                  <a:alphaOff val="0"/>
                </a:prstClr>
              </a:solidFill>
              <a:latin typeface="Calibri Light"/>
              <a:ea typeface="+mn-ea"/>
              <a:cs typeface="+mn-cs"/>
            </a:rPr>
            <a:t>ID</a:t>
          </a:r>
          <a:endParaRPr lang="en-ID" sz="1000" kern="1200" dirty="0">
            <a:solidFill>
              <a:prstClr val="black">
                <a:hueOff val="0"/>
                <a:satOff val="0"/>
                <a:lumOff val="0"/>
                <a:alphaOff val="0"/>
              </a:prstClr>
            </a:solidFill>
            <a:latin typeface="Calibri Light"/>
            <a:ea typeface="+mn-ea"/>
            <a:cs typeface="+mn-cs"/>
          </a:endParaRPr>
        </a:p>
      </dsp:txBody>
      <dsp:txXfrm>
        <a:off x="747139" y="565300"/>
        <a:ext cx="519901" cy="202949"/>
      </dsp:txXfrm>
    </dsp:sp>
    <dsp:sp modelId="{02112649-56AD-4409-B668-BB8FC7DCE3A9}">
      <dsp:nvSpPr>
        <dsp:cNvPr id="0" name=""/>
        <dsp:cNvSpPr/>
      </dsp:nvSpPr>
      <dsp:spPr>
        <a:xfrm>
          <a:off x="4728" y="930818"/>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a:t>
          </a:r>
          <a:endParaRPr lang="en-ID" sz="1000" kern="1200" dirty="0"/>
        </a:p>
      </dsp:txBody>
      <dsp:txXfrm>
        <a:off x="31781" y="972845"/>
        <a:ext cx="519901" cy="202949"/>
      </dsp:txXfrm>
    </dsp:sp>
    <dsp:sp modelId="{54507E1D-903D-4989-837D-B407EE2DA2F9}">
      <dsp:nvSpPr>
        <dsp:cNvPr id="0" name=""/>
        <dsp:cNvSpPr/>
      </dsp:nvSpPr>
      <dsp:spPr>
        <a:xfrm>
          <a:off x="148230" y="1338364"/>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x</a:t>
          </a:r>
          <a:endParaRPr lang="en-ID" sz="1000" kern="1200" dirty="0"/>
        </a:p>
      </dsp:txBody>
      <dsp:txXfrm>
        <a:off x="148230" y="1338364"/>
        <a:ext cx="574007" cy="287003"/>
      </dsp:txXfrm>
    </dsp:sp>
    <dsp:sp modelId="{63463DDE-CEF1-42E1-9132-68BF9D888159}">
      <dsp:nvSpPr>
        <dsp:cNvPr id="0" name=""/>
        <dsp:cNvSpPr/>
      </dsp:nvSpPr>
      <dsp:spPr>
        <a:xfrm>
          <a:off x="1435443" y="930818"/>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LIST</a:t>
          </a:r>
          <a:endParaRPr lang="en-ID" sz="1000" kern="1200" dirty="0"/>
        </a:p>
      </dsp:txBody>
      <dsp:txXfrm>
        <a:off x="1462496" y="972845"/>
        <a:ext cx="519901" cy="202949"/>
      </dsp:txXfrm>
    </dsp:sp>
    <dsp:sp modelId="{1E2C46C3-9525-4FDC-956C-7FF5F849E46C}">
      <dsp:nvSpPr>
        <dsp:cNvPr id="0" name=""/>
        <dsp:cNvSpPr/>
      </dsp:nvSpPr>
      <dsp:spPr>
        <a:xfrm>
          <a:off x="842780" y="1338364"/>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a:t>
          </a:r>
          <a:endParaRPr lang="en-ID" sz="1000" kern="1200" dirty="0"/>
        </a:p>
      </dsp:txBody>
      <dsp:txXfrm>
        <a:off x="869833" y="1380391"/>
        <a:ext cx="519901" cy="202949"/>
      </dsp:txXfrm>
    </dsp:sp>
    <dsp:sp modelId="{F28D0DE8-542B-4E94-89A4-098B6FD96F36}">
      <dsp:nvSpPr>
        <dsp:cNvPr id="0" name=""/>
        <dsp:cNvSpPr/>
      </dsp:nvSpPr>
      <dsp:spPr>
        <a:xfrm>
          <a:off x="986282" y="1745909"/>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y</a:t>
          </a:r>
          <a:endParaRPr lang="en-ID" sz="1000" kern="1200" dirty="0"/>
        </a:p>
      </dsp:txBody>
      <dsp:txXfrm>
        <a:off x="986282" y="1745909"/>
        <a:ext cx="574007" cy="287003"/>
      </dsp:txXfrm>
    </dsp:sp>
    <dsp:sp modelId="{5E5681B4-9AC2-4C11-B847-081312E33CF0}">
      <dsp:nvSpPr>
        <dsp:cNvPr id="0" name=""/>
        <dsp:cNvSpPr/>
      </dsp:nvSpPr>
      <dsp:spPr>
        <a:xfrm>
          <a:off x="2028106" y="1338364"/>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LIST</a:t>
          </a:r>
          <a:endParaRPr lang="en-ID" sz="1000" kern="1200" dirty="0"/>
        </a:p>
      </dsp:txBody>
      <dsp:txXfrm>
        <a:off x="2055159" y="1380391"/>
        <a:ext cx="519901" cy="202949"/>
      </dsp:txXfrm>
    </dsp:sp>
    <dsp:sp modelId="{48AA98BE-C732-4835-AFD4-21F5CD11ECEF}">
      <dsp:nvSpPr>
        <dsp:cNvPr id="0" name=""/>
        <dsp:cNvSpPr/>
      </dsp:nvSpPr>
      <dsp:spPr>
        <a:xfrm>
          <a:off x="1680832" y="1745909"/>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LETTER</a:t>
          </a:r>
          <a:endParaRPr lang="en-ID" sz="1000" kern="1200" dirty="0"/>
        </a:p>
      </dsp:txBody>
      <dsp:txXfrm>
        <a:off x="1707885" y="1787936"/>
        <a:ext cx="519901" cy="202949"/>
      </dsp:txXfrm>
    </dsp:sp>
    <dsp:sp modelId="{0DA5A681-D446-4DAB-AD47-302C3E278806}">
      <dsp:nvSpPr>
        <dsp:cNvPr id="0" name=""/>
        <dsp:cNvSpPr/>
      </dsp:nvSpPr>
      <dsp:spPr>
        <a:xfrm>
          <a:off x="1824334" y="2153455"/>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z</a:t>
          </a:r>
          <a:endParaRPr lang="en-ID" sz="1000" kern="1200" dirty="0"/>
        </a:p>
      </dsp:txBody>
      <dsp:txXfrm>
        <a:off x="1824334" y="2153455"/>
        <a:ext cx="574007" cy="287003"/>
      </dsp:txXfrm>
    </dsp:sp>
    <dsp:sp modelId="{C4CC8563-6E66-4E57-83D0-2F0FCD16E1E0}">
      <dsp:nvSpPr>
        <dsp:cNvPr id="0" name=""/>
        <dsp:cNvSpPr/>
      </dsp:nvSpPr>
      <dsp:spPr>
        <a:xfrm>
          <a:off x="2375381" y="1745909"/>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LIST</a:t>
          </a:r>
          <a:endParaRPr lang="en-ID" sz="1000" kern="1200" dirty="0"/>
        </a:p>
      </dsp:txBody>
      <dsp:txXfrm>
        <a:off x="2402434" y="1787936"/>
        <a:ext cx="519901" cy="202949"/>
      </dsp:txXfrm>
    </dsp:sp>
    <dsp:sp modelId="{963FC346-9190-47EE-890D-38EAD3181444}">
      <dsp:nvSpPr>
        <dsp:cNvPr id="0" name=""/>
        <dsp:cNvSpPr/>
      </dsp:nvSpPr>
      <dsp:spPr>
        <a:xfrm>
          <a:off x="2518883" y="2153455"/>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sym typeface="Symbol" panose="05050102010706020507" pitchFamily="18" charset="2"/>
            </a:rPr>
            <a:t></a:t>
          </a:r>
          <a:endParaRPr lang="en-ID" sz="1000" kern="1200" dirty="0"/>
        </a:p>
      </dsp:txBody>
      <dsp:txXfrm>
        <a:off x="2518883" y="2153455"/>
        <a:ext cx="574007" cy="287003"/>
      </dsp:txXfrm>
    </dsp:sp>
    <dsp:sp modelId="{3B3EB894-B514-4AE9-813A-17BFD94AD991}">
      <dsp:nvSpPr>
        <dsp:cNvPr id="0" name=""/>
        <dsp:cNvSpPr/>
      </dsp:nvSpPr>
      <dsp:spPr>
        <a:xfrm>
          <a:off x="3763522" y="115727"/>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OPERAND</a:t>
          </a:r>
          <a:endParaRPr lang="en-ID" sz="1000" kern="1200" dirty="0"/>
        </a:p>
      </dsp:txBody>
      <dsp:txXfrm>
        <a:off x="3790575" y="157754"/>
        <a:ext cx="519901" cy="202949"/>
      </dsp:txXfrm>
    </dsp:sp>
    <dsp:sp modelId="{EF0DCA68-1DA6-4AAC-873A-6EC41ECAC565}">
      <dsp:nvSpPr>
        <dsp:cNvPr id="0" name=""/>
        <dsp:cNvSpPr/>
      </dsp:nvSpPr>
      <dsp:spPr>
        <a:xfrm>
          <a:off x="3763522" y="523273"/>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INTEGER</a:t>
          </a:r>
          <a:endParaRPr lang="en-ID" sz="1000" kern="1200" dirty="0"/>
        </a:p>
      </dsp:txBody>
      <dsp:txXfrm>
        <a:off x="3790575" y="565300"/>
        <a:ext cx="519901" cy="202949"/>
      </dsp:txXfrm>
    </dsp:sp>
    <dsp:sp modelId="{7116C341-086E-4F13-B58A-DCF742A64CB3}">
      <dsp:nvSpPr>
        <dsp:cNvPr id="0" name=""/>
        <dsp:cNvSpPr/>
      </dsp:nvSpPr>
      <dsp:spPr>
        <a:xfrm>
          <a:off x="3763522" y="930818"/>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3790575" y="972845"/>
        <a:ext cx="519901" cy="202949"/>
      </dsp:txXfrm>
    </dsp:sp>
    <dsp:sp modelId="{FF470A33-9C7E-4FB6-A53C-1411869E2473}">
      <dsp:nvSpPr>
        <dsp:cNvPr id="0" name=""/>
        <dsp:cNvSpPr/>
      </dsp:nvSpPr>
      <dsp:spPr>
        <a:xfrm>
          <a:off x="2926429" y="1338364"/>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2953482" y="1380391"/>
        <a:ext cx="519901" cy="202949"/>
      </dsp:txXfrm>
    </dsp:sp>
    <dsp:sp modelId="{4DC0873E-F1D7-4056-A124-3B93D553FD99}">
      <dsp:nvSpPr>
        <dsp:cNvPr id="0" name=""/>
        <dsp:cNvSpPr/>
      </dsp:nvSpPr>
      <dsp:spPr>
        <a:xfrm>
          <a:off x="3069931" y="1745909"/>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0</a:t>
          </a:r>
          <a:endParaRPr lang="en-ID" sz="1000" kern="1200" dirty="0"/>
        </a:p>
      </dsp:txBody>
      <dsp:txXfrm>
        <a:off x="3069931" y="1745909"/>
        <a:ext cx="574007" cy="287003"/>
      </dsp:txXfrm>
    </dsp:sp>
    <dsp:sp modelId="{0E91054B-A89E-4E49-956B-3093C0F40C7F}">
      <dsp:nvSpPr>
        <dsp:cNvPr id="0" name=""/>
        <dsp:cNvSpPr/>
      </dsp:nvSpPr>
      <dsp:spPr>
        <a:xfrm>
          <a:off x="4600615" y="1338364"/>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4627668" y="1380391"/>
        <a:ext cx="519901" cy="202949"/>
      </dsp:txXfrm>
    </dsp:sp>
    <dsp:sp modelId="{8F010FD1-E32A-4A48-AB06-B79CC2991004}">
      <dsp:nvSpPr>
        <dsp:cNvPr id="0" name=""/>
        <dsp:cNvSpPr/>
      </dsp:nvSpPr>
      <dsp:spPr>
        <a:xfrm>
          <a:off x="3764480" y="1745909"/>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3791533" y="1787936"/>
        <a:ext cx="519901" cy="202949"/>
      </dsp:txXfrm>
    </dsp:sp>
    <dsp:sp modelId="{666CD186-8182-4B00-A4E0-37294FF61E0D}">
      <dsp:nvSpPr>
        <dsp:cNvPr id="0" name=""/>
        <dsp:cNvSpPr/>
      </dsp:nvSpPr>
      <dsp:spPr>
        <a:xfrm>
          <a:off x="3907982" y="2153455"/>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1</a:t>
          </a:r>
          <a:endParaRPr lang="en-ID" sz="1000" kern="1200" dirty="0"/>
        </a:p>
      </dsp:txBody>
      <dsp:txXfrm>
        <a:off x="3907982" y="2153455"/>
        <a:ext cx="574007" cy="287003"/>
      </dsp:txXfrm>
    </dsp:sp>
    <dsp:sp modelId="{9D070A41-DD8E-4477-9836-4437F34B2C84}">
      <dsp:nvSpPr>
        <dsp:cNvPr id="0" name=""/>
        <dsp:cNvSpPr/>
      </dsp:nvSpPr>
      <dsp:spPr>
        <a:xfrm>
          <a:off x="5436749" y="1745909"/>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5463802" y="1787936"/>
        <a:ext cx="519901" cy="202949"/>
      </dsp:txXfrm>
    </dsp:sp>
    <dsp:sp modelId="{A2ACDA45-6A62-4597-A480-46BEE6E35427}">
      <dsp:nvSpPr>
        <dsp:cNvPr id="0" name=""/>
        <dsp:cNvSpPr/>
      </dsp:nvSpPr>
      <dsp:spPr>
        <a:xfrm>
          <a:off x="4602532" y="2153455"/>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4629585" y="2195482"/>
        <a:ext cx="519901" cy="202949"/>
      </dsp:txXfrm>
    </dsp:sp>
    <dsp:sp modelId="{C0C3F78D-F10D-417A-8D25-72154B66C449}">
      <dsp:nvSpPr>
        <dsp:cNvPr id="0" name=""/>
        <dsp:cNvSpPr/>
      </dsp:nvSpPr>
      <dsp:spPr>
        <a:xfrm>
          <a:off x="4746034" y="2561001"/>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2</a:t>
          </a:r>
          <a:endParaRPr lang="en-ID" sz="1000" kern="1200" dirty="0"/>
        </a:p>
      </dsp:txBody>
      <dsp:txXfrm>
        <a:off x="4746034" y="2561001"/>
        <a:ext cx="574007" cy="287003"/>
      </dsp:txXfrm>
    </dsp:sp>
    <dsp:sp modelId="{3EE8FFCB-21A5-40E3-984C-BDB6FAE7CF2D}">
      <dsp:nvSpPr>
        <dsp:cNvPr id="0" name=""/>
        <dsp:cNvSpPr/>
      </dsp:nvSpPr>
      <dsp:spPr>
        <a:xfrm>
          <a:off x="6270967" y="2153455"/>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6298020" y="2195482"/>
        <a:ext cx="519901" cy="202949"/>
      </dsp:txXfrm>
    </dsp:sp>
    <dsp:sp modelId="{F7D7BA4B-849B-450C-91CB-93C3BA18A14F}">
      <dsp:nvSpPr>
        <dsp:cNvPr id="0" name=""/>
        <dsp:cNvSpPr/>
      </dsp:nvSpPr>
      <dsp:spPr>
        <a:xfrm>
          <a:off x="5440584" y="2561001"/>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5467637" y="2603028"/>
        <a:ext cx="519901" cy="202949"/>
      </dsp:txXfrm>
    </dsp:sp>
    <dsp:sp modelId="{B34C68B7-59B7-4E48-8245-6D5F87990E80}">
      <dsp:nvSpPr>
        <dsp:cNvPr id="0" name=""/>
        <dsp:cNvSpPr/>
      </dsp:nvSpPr>
      <dsp:spPr>
        <a:xfrm>
          <a:off x="5584086" y="2968546"/>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3</a:t>
          </a:r>
          <a:endParaRPr lang="en-ID" sz="1000" kern="1200" dirty="0"/>
        </a:p>
      </dsp:txBody>
      <dsp:txXfrm>
        <a:off x="5584086" y="2968546"/>
        <a:ext cx="574007" cy="287003"/>
      </dsp:txXfrm>
    </dsp:sp>
    <dsp:sp modelId="{1C959461-AF99-4C87-87C6-7090816124E0}">
      <dsp:nvSpPr>
        <dsp:cNvPr id="0" name=""/>
        <dsp:cNvSpPr/>
      </dsp:nvSpPr>
      <dsp:spPr>
        <a:xfrm>
          <a:off x="7101350" y="2561001"/>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7128403" y="2603028"/>
        <a:ext cx="519901" cy="202949"/>
      </dsp:txXfrm>
    </dsp:sp>
    <dsp:sp modelId="{33E6211A-E6AE-45BF-A639-9BD8CFEEA114}">
      <dsp:nvSpPr>
        <dsp:cNvPr id="0" name=""/>
        <dsp:cNvSpPr/>
      </dsp:nvSpPr>
      <dsp:spPr>
        <a:xfrm>
          <a:off x="6278635" y="2968546"/>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6305688" y="3010573"/>
        <a:ext cx="519901" cy="202949"/>
      </dsp:txXfrm>
    </dsp:sp>
    <dsp:sp modelId="{EE7F23E0-8897-4204-9481-87B760E92F27}">
      <dsp:nvSpPr>
        <dsp:cNvPr id="0" name=""/>
        <dsp:cNvSpPr/>
      </dsp:nvSpPr>
      <dsp:spPr>
        <a:xfrm>
          <a:off x="6422137" y="3376092"/>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4</a:t>
          </a:r>
          <a:endParaRPr lang="en-ID" sz="1000" kern="1200" dirty="0"/>
        </a:p>
      </dsp:txBody>
      <dsp:txXfrm>
        <a:off x="6422137" y="3376092"/>
        <a:ext cx="574007" cy="287003"/>
      </dsp:txXfrm>
    </dsp:sp>
    <dsp:sp modelId="{8760BDB0-7446-4749-A632-BF12D2731500}">
      <dsp:nvSpPr>
        <dsp:cNvPr id="0" name=""/>
        <dsp:cNvSpPr/>
      </dsp:nvSpPr>
      <dsp:spPr>
        <a:xfrm>
          <a:off x="7924065" y="2968546"/>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7951118" y="3010573"/>
        <a:ext cx="519901" cy="202949"/>
      </dsp:txXfrm>
    </dsp:sp>
    <dsp:sp modelId="{737A8850-35B0-46E5-975E-5D5F794424A0}">
      <dsp:nvSpPr>
        <dsp:cNvPr id="0" name=""/>
        <dsp:cNvSpPr/>
      </dsp:nvSpPr>
      <dsp:spPr>
        <a:xfrm>
          <a:off x="7116687" y="3376092"/>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7143740" y="3418119"/>
        <a:ext cx="519901" cy="202949"/>
      </dsp:txXfrm>
    </dsp:sp>
    <dsp:sp modelId="{4FF1E5FA-0F40-469F-8BA8-DEEF3389FD35}">
      <dsp:nvSpPr>
        <dsp:cNvPr id="0" name=""/>
        <dsp:cNvSpPr/>
      </dsp:nvSpPr>
      <dsp:spPr>
        <a:xfrm>
          <a:off x="7260189" y="3783638"/>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5</a:t>
          </a:r>
          <a:endParaRPr lang="en-ID" sz="1000" kern="1200" dirty="0"/>
        </a:p>
      </dsp:txBody>
      <dsp:txXfrm>
        <a:off x="7260189" y="3783638"/>
        <a:ext cx="574007" cy="287003"/>
      </dsp:txXfrm>
    </dsp:sp>
    <dsp:sp modelId="{2932C11B-5069-4606-BC9A-50D6651B609D}">
      <dsp:nvSpPr>
        <dsp:cNvPr id="0" name=""/>
        <dsp:cNvSpPr/>
      </dsp:nvSpPr>
      <dsp:spPr>
        <a:xfrm>
          <a:off x="8731443" y="3376092"/>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8758496" y="3418119"/>
        <a:ext cx="519901" cy="202949"/>
      </dsp:txXfrm>
    </dsp:sp>
    <dsp:sp modelId="{FECBC5D2-E344-40BC-AC59-0B529CD0CC70}">
      <dsp:nvSpPr>
        <dsp:cNvPr id="0" name=""/>
        <dsp:cNvSpPr/>
      </dsp:nvSpPr>
      <dsp:spPr>
        <a:xfrm>
          <a:off x="7954738" y="3783638"/>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7981791" y="3825665"/>
        <a:ext cx="519901" cy="202949"/>
      </dsp:txXfrm>
    </dsp:sp>
    <dsp:sp modelId="{600572CF-EEA4-4390-891D-3355653207B3}">
      <dsp:nvSpPr>
        <dsp:cNvPr id="0" name=""/>
        <dsp:cNvSpPr/>
      </dsp:nvSpPr>
      <dsp:spPr>
        <a:xfrm>
          <a:off x="8098240" y="4191183"/>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6</a:t>
          </a:r>
          <a:endParaRPr lang="en-ID" sz="1000" kern="1200" dirty="0"/>
        </a:p>
      </dsp:txBody>
      <dsp:txXfrm>
        <a:off x="8098240" y="4191183"/>
        <a:ext cx="574007" cy="287003"/>
      </dsp:txXfrm>
    </dsp:sp>
    <dsp:sp modelId="{A3D19C37-B7F7-4474-9DFC-63E4467B8F05}">
      <dsp:nvSpPr>
        <dsp:cNvPr id="0" name=""/>
        <dsp:cNvSpPr/>
      </dsp:nvSpPr>
      <dsp:spPr>
        <a:xfrm>
          <a:off x="9508147" y="3783638"/>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9535200" y="3825665"/>
        <a:ext cx="519901" cy="202949"/>
      </dsp:txXfrm>
    </dsp:sp>
    <dsp:sp modelId="{40DFE74D-6196-4587-854A-E9C6E43D8A32}">
      <dsp:nvSpPr>
        <dsp:cNvPr id="0" name=""/>
        <dsp:cNvSpPr/>
      </dsp:nvSpPr>
      <dsp:spPr>
        <a:xfrm>
          <a:off x="8792790" y="4191183"/>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8819843" y="4233210"/>
        <a:ext cx="519901" cy="202949"/>
      </dsp:txXfrm>
    </dsp:sp>
    <dsp:sp modelId="{E867DC97-FECB-4B67-BD4C-C15C5002E404}">
      <dsp:nvSpPr>
        <dsp:cNvPr id="0" name=""/>
        <dsp:cNvSpPr/>
      </dsp:nvSpPr>
      <dsp:spPr>
        <a:xfrm>
          <a:off x="8936292" y="4598729"/>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7</a:t>
          </a:r>
          <a:endParaRPr lang="en-ID" sz="1000" kern="1200" dirty="0"/>
        </a:p>
      </dsp:txBody>
      <dsp:txXfrm>
        <a:off x="8936292" y="4598729"/>
        <a:ext cx="574007" cy="287003"/>
      </dsp:txXfrm>
    </dsp:sp>
    <dsp:sp modelId="{8720775F-841B-40F8-85D5-D0981A8ED69C}">
      <dsp:nvSpPr>
        <dsp:cNvPr id="0" name=""/>
        <dsp:cNvSpPr/>
      </dsp:nvSpPr>
      <dsp:spPr>
        <a:xfrm>
          <a:off x="10223505" y="4191183"/>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10250558" y="4233210"/>
        <a:ext cx="519901" cy="202949"/>
      </dsp:txXfrm>
    </dsp:sp>
    <dsp:sp modelId="{C1D97E2A-2001-4DF9-B20F-5E8BB078FE64}">
      <dsp:nvSpPr>
        <dsp:cNvPr id="0" name=""/>
        <dsp:cNvSpPr/>
      </dsp:nvSpPr>
      <dsp:spPr>
        <a:xfrm>
          <a:off x="9630841" y="4598729"/>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9657894" y="4640756"/>
        <a:ext cx="519901" cy="202949"/>
      </dsp:txXfrm>
    </dsp:sp>
    <dsp:sp modelId="{6B9680D9-B42E-4D10-B316-14F6C4330043}">
      <dsp:nvSpPr>
        <dsp:cNvPr id="0" name=""/>
        <dsp:cNvSpPr/>
      </dsp:nvSpPr>
      <dsp:spPr>
        <a:xfrm>
          <a:off x="9774343" y="5006274"/>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8</a:t>
          </a:r>
          <a:endParaRPr lang="en-ID" sz="1000" kern="1200" dirty="0"/>
        </a:p>
      </dsp:txBody>
      <dsp:txXfrm>
        <a:off x="9774343" y="5006274"/>
        <a:ext cx="574007" cy="287003"/>
      </dsp:txXfrm>
    </dsp:sp>
    <dsp:sp modelId="{BC87497C-D3AD-4103-94C4-B6AAA5D89FAC}">
      <dsp:nvSpPr>
        <dsp:cNvPr id="0" name=""/>
        <dsp:cNvSpPr/>
      </dsp:nvSpPr>
      <dsp:spPr>
        <a:xfrm>
          <a:off x="10816168" y="4598729"/>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10843221" y="4640756"/>
        <a:ext cx="519901" cy="202949"/>
      </dsp:txXfrm>
    </dsp:sp>
    <dsp:sp modelId="{189EBC07-78C4-469E-8FC7-74961209A179}">
      <dsp:nvSpPr>
        <dsp:cNvPr id="0" name=""/>
        <dsp:cNvSpPr/>
      </dsp:nvSpPr>
      <dsp:spPr>
        <a:xfrm>
          <a:off x="10468893" y="5006274"/>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DIGIT</a:t>
          </a:r>
          <a:endParaRPr lang="en-ID" sz="1000" kern="1200" dirty="0"/>
        </a:p>
      </dsp:txBody>
      <dsp:txXfrm>
        <a:off x="10495946" y="5048301"/>
        <a:ext cx="519901" cy="202949"/>
      </dsp:txXfrm>
    </dsp:sp>
    <dsp:sp modelId="{B9B4A823-A337-4C93-B4AF-97C86FAAAC36}">
      <dsp:nvSpPr>
        <dsp:cNvPr id="0" name=""/>
        <dsp:cNvSpPr/>
      </dsp:nvSpPr>
      <dsp:spPr>
        <a:xfrm>
          <a:off x="10612395" y="5413820"/>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9</a:t>
          </a:r>
          <a:endParaRPr lang="en-ID" sz="1000" kern="1200" dirty="0"/>
        </a:p>
      </dsp:txBody>
      <dsp:txXfrm>
        <a:off x="10612395" y="5413820"/>
        <a:ext cx="574007" cy="287003"/>
      </dsp:txXfrm>
    </dsp:sp>
    <dsp:sp modelId="{DA41673D-CB09-48A2-9B72-852BCC7CE95F}">
      <dsp:nvSpPr>
        <dsp:cNvPr id="0" name=""/>
        <dsp:cNvSpPr/>
      </dsp:nvSpPr>
      <dsp:spPr>
        <a:xfrm>
          <a:off x="11163443" y="5006274"/>
          <a:ext cx="574007" cy="287003"/>
        </a:xfrm>
        <a:prstGeom prst="flowChartTerminator">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DIT</a:t>
          </a:r>
          <a:endParaRPr lang="en-ID" sz="1000" kern="1200" dirty="0"/>
        </a:p>
      </dsp:txBody>
      <dsp:txXfrm>
        <a:off x="11190496" y="5048301"/>
        <a:ext cx="519901" cy="202949"/>
      </dsp:txXfrm>
    </dsp:sp>
    <dsp:sp modelId="{02254D49-443D-4F6C-859E-1A71766F7665}">
      <dsp:nvSpPr>
        <dsp:cNvPr id="0" name=""/>
        <dsp:cNvSpPr/>
      </dsp:nvSpPr>
      <dsp:spPr>
        <a:xfrm>
          <a:off x="11306945" y="5413820"/>
          <a:ext cx="574007" cy="2870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dirty="0">
              <a:sym typeface="Symbol" panose="05050102010706020507" pitchFamily="18" charset="2"/>
            </a:rPr>
            <a:t></a:t>
          </a:r>
          <a:endParaRPr lang="en-ID" sz="1000" kern="1200" dirty="0"/>
        </a:p>
      </dsp:txBody>
      <dsp:txXfrm>
        <a:off x="11306945" y="5413820"/>
        <a:ext cx="574007" cy="2870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9C606-DB05-4969-89F5-02D43D6B054E}"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8C692-A9A0-4A54-892A-1DAB1930BB1B}" type="slidenum">
              <a:rPr lang="en-US" smtClean="0"/>
              <a:t>‹#›</a:t>
            </a:fld>
            <a:endParaRPr lang="en-US"/>
          </a:p>
        </p:txBody>
      </p:sp>
    </p:spTree>
    <p:extLst>
      <p:ext uri="{BB962C8B-B14F-4D97-AF65-F5344CB8AC3E}">
        <p14:creationId xmlns:p14="http://schemas.microsoft.com/office/powerpoint/2010/main" val="117557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ripato?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timonrets?utm_source=unsplash&amp;utm_medium=referral&amp;utm_content=creditCopyTex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unsplash.com/@ripato?utm_source=unsplash&amp;utm_medium=referral&amp;utm_content=creditCopyText"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ansgarscheffold?utm_source=unsplash&amp;utm_medium=referral&amp;utm_content=creditCopyTex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search/photos/germany?utm_source=unsplash&amp;utm_medium=referral&amp;utm_content=creditCopyTex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Photo by </a:t>
            </a:r>
            <a:r>
              <a:rPr lang="en-US" sz="1200" b="0" i="0" kern="1200">
                <a:solidFill>
                  <a:schemeClr val="tx1"/>
                </a:solidFill>
                <a:effectLst/>
                <a:latin typeface="+mn-lt"/>
                <a:ea typeface="+mn-ea"/>
                <a:cs typeface="+mn-cs"/>
                <a:hlinkClick r:id="rId3"/>
              </a:rPr>
              <a:t>Ricardo Gomez Angel</a:t>
            </a:r>
            <a:r>
              <a:rPr lang="en-US" sz="1200" b="0" i="0" kern="1200">
                <a:solidFill>
                  <a:schemeClr val="tx1"/>
                </a:solidFill>
                <a:effectLst/>
                <a:latin typeface="+mn-lt"/>
                <a:ea typeface="+mn-ea"/>
                <a:cs typeface="+mn-cs"/>
              </a:rPr>
              <a:t> on </a:t>
            </a:r>
            <a:r>
              <a:rPr lang="en-US" sz="1200" b="0" i="0" kern="1200">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1</a:t>
            </a:fld>
            <a:endParaRPr lang="en-US"/>
          </a:p>
        </p:txBody>
      </p:sp>
    </p:spTree>
    <p:extLst>
      <p:ext uri="{BB962C8B-B14F-4D97-AF65-F5344CB8AC3E}">
        <p14:creationId xmlns:p14="http://schemas.microsoft.com/office/powerpoint/2010/main" val="82038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3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60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53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13</a:t>
            </a:fld>
            <a:endParaRPr lang="en-US"/>
          </a:p>
        </p:txBody>
      </p:sp>
    </p:spTree>
    <p:extLst>
      <p:ext uri="{BB962C8B-B14F-4D97-AF65-F5344CB8AC3E}">
        <p14:creationId xmlns:p14="http://schemas.microsoft.com/office/powerpoint/2010/main" val="2402923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525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98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8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17</a:t>
            </a:fld>
            <a:endParaRPr lang="en-US"/>
          </a:p>
        </p:txBody>
      </p:sp>
    </p:spTree>
    <p:extLst>
      <p:ext uri="{BB962C8B-B14F-4D97-AF65-F5344CB8AC3E}">
        <p14:creationId xmlns:p14="http://schemas.microsoft.com/office/powerpoint/2010/main" val="291156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06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77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Timo Stern</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2</a:t>
            </a:fld>
            <a:endParaRPr lang="en-US"/>
          </a:p>
        </p:txBody>
      </p:sp>
    </p:spTree>
    <p:extLst>
      <p:ext uri="{BB962C8B-B14F-4D97-AF65-F5344CB8AC3E}">
        <p14:creationId xmlns:p14="http://schemas.microsoft.com/office/powerpoint/2010/main" val="264884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8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077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28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62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573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952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26</a:t>
            </a:fld>
            <a:endParaRPr lang="en-US"/>
          </a:p>
        </p:txBody>
      </p:sp>
    </p:spTree>
    <p:extLst>
      <p:ext uri="{BB962C8B-B14F-4D97-AF65-F5344CB8AC3E}">
        <p14:creationId xmlns:p14="http://schemas.microsoft.com/office/powerpoint/2010/main" val="2992142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175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551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1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3</a:t>
            </a:fld>
            <a:endParaRPr lang="en-US"/>
          </a:p>
        </p:txBody>
      </p:sp>
    </p:spTree>
    <p:extLst>
      <p:ext uri="{BB962C8B-B14F-4D97-AF65-F5344CB8AC3E}">
        <p14:creationId xmlns:p14="http://schemas.microsoft.com/office/powerpoint/2010/main" val="1455569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D" sz="1800" b="0" i="0" u="none" strike="noStrike" baseline="0">
                <a:latin typeface="Constantia" panose="02030602050306030303" pitchFamily="18" charset="0"/>
              </a:rPr>
              <a:t>Produksi 1, dapat memilih salah satu. Dalam proses derivasi ini dipilih ID untuk menghasilkan suatu bentuk IDENTIFIER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367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872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D" sz="1800" b="0" i="0" u="none" strike="noStrike" baseline="0">
                <a:latin typeface="Constantia" panose="02030602050306030303" pitchFamily="18" charset="0"/>
              </a:rPr>
              <a:t>Produksi 1, dapat memilih salah satu. Dalam proses derivasi ini dipilih INTEGER untuk menghasilkan suatu bentuk INTEGER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395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204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20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35</a:t>
            </a:fld>
            <a:endParaRPr lang="en-US"/>
          </a:p>
        </p:txBody>
      </p:sp>
    </p:spTree>
    <p:extLst>
      <p:ext uri="{BB962C8B-B14F-4D97-AF65-F5344CB8AC3E}">
        <p14:creationId xmlns:p14="http://schemas.microsoft.com/office/powerpoint/2010/main" val="211085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990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754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38</a:t>
            </a:fld>
            <a:endParaRPr lang="en-US"/>
          </a:p>
        </p:txBody>
      </p:sp>
    </p:spTree>
    <p:extLst>
      <p:ext uri="{BB962C8B-B14F-4D97-AF65-F5344CB8AC3E}">
        <p14:creationId xmlns:p14="http://schemas.microsoft.com/office/powerpoint/2010/main" val="1086674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65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pngfly.com</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4</a:t>
            </a:fld>
            <a:endParaRPr lang="en-US"/>
          </a:p>
        </p:txBody>
      </p:sp>
    </p:spTree>
    <p:extLst>
      <p:ext uri="{BB962C8B-B14F-4D97-AF65-F5344CB8AC3E}">
        <p14:creationId xmlns:p14="http://schemas.microsoft.com/office/powerpoint/2010/main" val="3056655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868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051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310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43</a:t>
            </a:fld>
            <a:endParaRPr lang="en-US"/>
          </a:p>
        </p:txBody>
      </p:sp>
    </p:spTree>
    <p:extLst>
      <p:ext uri="{BB962C8B-B14F-4D97-AF65-F5344CB8AC3E}">
        <p14:creationId xmlns:p14="http://schemas.microsoft.com/office/powerpoint/2010/main" val="3295676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552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27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79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Ricardo Gomez Angel</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47</a:t>
            </a:fld>
            <a:endParaRPr lang="en-US"/>
          </a:p>
        </p:txBody>
      </p:sp>
    </p:spTree>
    <p:extLst>
      <p:ext uri="{BB962C8B-B14F-4D97-AF65-F5344CB8AC3E}">
        <p14:creationId xmlns:p14="http://schemas.microsoft.com/office/powerpoint/2010/main" val="391961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5</a:t>
            </a:fld>
            <a:endParaRPr lang="en-US"/>
          </a:p>
        </p:txBody>
      </p:sp>
    </p:spTree>
    <p:extLst>
      <p:ext uri="{BB962C8B-B14F-4D97-AF65-F5344CB8AC3E}">
        <p14:creationId xmlns:p14="http://schemas.microsoft.com/office/powerpoint/2010/main" val="41976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6</a:t>
            </a:fld>
            <a:endParaRPr lang="en-US"/>
          </a:p>
        </p:txBody>
      </p:sp>
    </p:spTree>
    <p:extLst>
      <p:ext uri="{BB962C8B-B14F-4D97-AF65-F5344CB8AC3E}">
        <p14:creationId xmlns:p14="http://schemas.microsoft.com/office/powerpoint/2010/main" val="364725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pngfly.com</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7</a:t>
            </a:fld>
            <a:endParaRPr lang="en-US"/>
          </a:p>
        </p:txBody>
      </p:sp>
    </p:spTree>
    <p:extLst>
      <p:ext uri="{BB962C8B-B14F-4D97-AF65-F5344CB8AC3E}">
        <p14:creationId xmlns:p14="http://schemas.microsoft.com/office/powerpoint/2010/main" val="17127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Ansgar </a:t>
            </a:r>
            <a:r>
              <a:rPr lang="en-US" sz="1200" b="0" i="0" kern="1200" dirty="0" err="1">
                <a:solidFill>
                  <a:schemeClr val="tx1"/>
                </a:solidFill>
                <a:effectLst/>
                <a:latin typeface="+mn-lt"/>
                <a:ea typeface="+mn-ea"/>
                <a:cs typeface="+mn-cs"/>
                <a:hlinkClick r:id="rId3"/>
              </a:rPr>
              <a:t>Scheffold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F718C692-A9A0-4A54-892A-1DAB1930BB1B}" type="slidenum">
              <a:rPr lang="en-US" smtClean="0"/>
              <a:t>8</a:t>
            </a:fld>
            <a:endParaRPr lang="en-US"/>
          </a:p>
        </p:txBody>
      </p:sp>
    </p:spTree>
    <p:extLst>
      <p:ext uri="{BB962C8B-B14F-4D97-AF65-F5344CB8AC3E}">
        <p14:creationId xmlns:p14="http://schemas.microsoft.com/office/powerpoint/2010/main" val="411976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88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7D074D-1C75-480C-BA9A-A40537BF5BA6}"/>
              </a:ext>
            </a:extLst>
          </p:cNvPr>
          <p:cNvSpPr/>
          <p:nvPr userDrawn="1"/>
        </p:nvSpPr>
        <p:spPr>
          <a:xfrm>
            <a:off x="0" y="3962400"/>
            <a:ext cx="368300" cy="2895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6582C9-C706-4587-AC78-C7DCA41BB1E8}"/>
              </a:ext>
            </a:extLst>
          </p:cNvPr>
          <p:cNvSpPr/>
          <p:nvPr userDrawn="1"/>
        </p:nvSpPr>
        <p:spPr>
          <a:xfrm>
            <a:off x="12068175" y="1"/>
            <a:ext cx="123825" cy="22309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BAEF89-944F-4474-A03C-21C75F3008B3}"/>
              </a:ext>
            </a:extLst>
          </p:cNvPr>
          <p:cNvSpPr/>
          <p:nvPr userDrawn="1"/>
        </p:nvSpPr>
        <p:spPr>
          <a:xfrm>
            <a:off x="12068175" y="2313543"/>
            <a:ext cx="123825" cy="22309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A6B726-CCD7-4F33-AE37-9EF95F7884DE}"/>
              </a:ext>
            </a:extLst>
          </p:cNvPr>
          <p:cNvSpPr/>
          <p:nvPr userDrawn="1"/>
        </p:nvSpPr>
        <p:spPr>
          <a:xfrm>
            <a:off x="12068175" y="4627085"/>
            <a:ext cx="123825" cy="22309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67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C9A04-CA6E-4C53-AE55-9871DFFBDF71}"/>
              </a:ext>
            </a:extLst>
          </p:cNvPr>
          <p:cNvSpPr>
            <a:spLocks noGrp="1"/>
          </p:cNvSpPr>
          <p:nvPr>
            <p:ph type="dt" sz="half" idx="10"/>
          </p:nvPr>
        </p:nvSpPr>
        <p:spPr/>
        <p:txBody>
          <a:bodyPr/>
          <a:lstStyle/>
          <a:p>
            <a:fld id="{71B1D604-38D9-4811-B9E4-8E654B9E8196}" type="datetimeFigureOut">
              <a:rPr lang="en-US" smtClean="0"/>
              <a:t>2/29/2024</a:t>
            </a:fld>
            <a:endParaRPr lang="en-US"/>
          </a:p>
        </p:txBody>
      </p:sp>
      <p:sp>
        <p:nvSpPr>
          <p:cNvPr id="3" name="Footer Placeholder 2">
            <a:extLst>
              <a:ext uri="{FF2B5EF4-FFF2-40B4-BE49-F238E27FC236}">
                <a16:creationId xmlns:a16="http://schemas.microsoft.com/office/drawing/2014/main" id="{7C94ADEA-92E1-42EC-B87C-AAC1284889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462AC-C0F3-42EF-B63C-8729B2E17B68}"/>
              </a:ext>
            </a:extLst>
          </p:cNvPr>
          <p:cNvSpPr>
            <a:spLocks noGrp="1"/>
          </p:cNvSpPr>
          <p:nvPr>
            <p:ph type="sldNum" sz="quarter" idx="12"/>
          </p:nvPr>
        </p:nvSpPr>
        <p:spPr/>
        <p:txBody>
          <a:bodyPr/>
          <a:lstStyle/>
          <a:p>
            <a:fld id="{4847FF54-12EB-4A8F-9CFE-1E79C28E7C8E}" type="slidenum">
              <a:rPr lang="en-US" smtClean="0"/>
              <a:t>‹#›</a:t>
            </a:fld>
            <a:endParaRPr lang="en-US"/>
          </a:p>
        </p:txBody>
      </p:sp>
    </p:spTree>
    <p:extLst>
      <p:ext uri="{BB962C8B-B14F-4D97-AF65-F5344CB8AC3E}">
        <p14:creationId xmlns:p14="http://schemas.microsoft.com/office/powerpoint/2010/main" val="63778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3CE20-D303-4173-B6A4-BE1A7149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8C11DB-291F-447E-8F06-03A8DE3D7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CBE4-6135-4862-BAAE-2B7BF59FE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D604-38D9-4811-B9E4-8E654B9E8196}" type="datetimeFigureOut">
              <a:rPr lang="en-US" smtClean="0"/>
              <a:t>2/29/2024</a:t>
            </a:fld>
            <a:endParaRPr lang="en-US"/>
          </a:p>
        </p:txBody>
      </p:sp>
      <p:sp>
        <p:nvSpPr>
          <p:cNvPr id="5" name="Footer Placeholder 4">
            <a:extLst>
              <a:ext uri="{FF2B5EF4-FFF2-40B4-BE49-F238E27FC236}">
                <a16:creationId xmlns:a16="http://schemas.microsoft.com/office/drawing/2014/main" id="{6BF95CB0-CB9E-436F-8905-A59122337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A7EFF8-8B4E-4352-84AD-2F63DA5F0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7FF54-12EB-4A8F-9CFE-1E79C28E7C8E}" type="slidenum">
              <a:rPr lang="en-US" smtClean="0"/>
              <a:t>‹#›</a:t>
            </a:fld>
            <a:endParaRPr lang="en-US"/>
          </a:p>
        </p:txBody>
      </p:sp>
    </p:spTree>
    <p:extLst>
      <p:ext uri="{BB962C8B-B14F-4D97-AF65-F5344CB8AC3E}">
        <p14:creationId xmlns:p14="http://schemas.microsoft.com/office/powerpoint/2010/main" val="1472596775"/>
      </p:ext>
    </p:extLst>
  </p:cSld>
  <p:clrMap bg1="lt1" tx1="dk1" bg2="lt2" tx2="dk2" accent1="accent1" accent2="accent2" accent3="accent3" accent4="accent4" accent5="accent5" accent6="accent6" hlink="hlink" folHlink="folHlink"/>
  <p:sldLayoutIdLst>
    <p:sldLayoutId id="2147483654"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51AFA-C4AB-4E74-8B40-FAF85D6A927F}"/>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BAC0756-81C4-4A7D-80CF-7582EE07B675}"/>
              </a:ext>
            </a:extLst>
          </p:cNvPr>
          <p:cNvSpPr/>
          <p:nvPr/>
        </p:nvSpPr>
        <p:spPr>
          <a:xfrm>
            <a:off x="0" y="0"/>
            <a:ext cx="2540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981D78BA-B539-4F46-A5A1-1C451E4E7AB1}"/>
              </a:ext>
            </a:extLst>
          </p:cNvPr>
          <p:cNvSpPr/>
          <p:nvPr/>
        </p:nvSpPr>
        <p:spPr>
          <a:xfrm rot="16200000">
            <a:off x="785813" y="3302001"/>
            <a:ext cx="3254375" cy="253998"/>
          </a:xfrm>
          <a:prstGeom prst="round2SameRect">
            <a:avLst>
              <a:gd name="adj1" fmla="val 50000"/>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10C791-06A5-4376-846C-F05C21C7B727}"/>
              </a:ext>
            </a:extLst>
          </p:cNvPr>
          <p:cNvSpPr/>
          <p:nvPr/>
        </p:nvSpPr>
        <p:spPr>
          <a:xfrm>
            <a:off x="138534" y="2025650"/>
            <a:ext cx="7887868" cy="28067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23">
            <a:extLst>
              <a:ext uri="{FF2B5EF4-FFF2-40B4-BE49-F238E27FC236}">
                <a16:creationId xmlns:a16="http://schemas.microsoft.com/office/drawing/2014/main" id="{394612A6-37E1-4923-BB2D-E48948166501}"/>
              </a:ext>
            </a:extLst>
          </p:cNvPr>
          <p:cNvSpPr txBox="1">
            <a:spLocks/>
          </p:cNvSpPr>
          <p:nvPr/>
        </p:nvSpPr>
        <p:spPr>
          <a:xfrm>
            <a:off x="262359" y="2228671"/>
            <a:ext cx="7579313" cy="1661993"/>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it-IT" sz="5400">
                <a:solidFill>
                  <a:schemeClr val="bg1"/>
                </a:solidFill>
                <a:latin typeface="+mj-lt"/>
              </a:rPr>
              <a:t>Tata Bahasa Formal Pada Teori Otomata</a:t>
            </a:r>
            <a:endParaRPr lang="en-US" sz="5400" dirty="0">
              <a:solidFill>
                <a:schemeClr val="bg1"/>
              </a:solidFill>
              <a:latin typeface="+mj-lt"/>
            </a:endParaRPr>
          </a:p>
        </p:txBody>
      </p:sp>
      <p:sp>
        <p:nvSpPr>
          <p:cNvPr id="10" name="Rectangle 9">
            <a:extLst>
              <a:ext uri="{FF2B5EF4-FFF2-40B4-BE49-F238E27FC236}">
                <a16:creationId xmlns:a16="http://schemas.microsoft.com/office/drawing/2014/main" id="{41C664AD-88D7-40FB-935C-7A1024A9517A}"/>
              </a:ext>
            </a:extLst>
          </p:cNvPr>
          <p:cNvSpPr/>
          <p:nvPr/>
        </p:nvSpPr>
        <p:spPr>
          <a:xfrm>
            <a:off x="138534" y="4228560"/>
            <a:ext cx="7887868" cy="369332"/>
          </a:xfrm>
          <a:prstGeom prst="rect">
            <a:avLst/>
          </a:prstGeom>
        </p:spPr>
        <p:txBody>
          <a:bodyPr wrap="square">
            <a:spAutoFit/>
          </a:bodyPr>
          <a:lstStyle/>
          <a:p>
            <a:pPr algn="ctr"/>
            <a:r>
              <a:rPr lang="en-US">
                <a:solidFill>
                  <a:schemeClr val="bg1"/>
                </a:solidFill>
              </a:rPr>
              <a:t>Santi Rahayu, S.Kom., M.Kom.</a:t>
            </a:r>
            <a:endParaRPr lang="en-US" dirty="0">
              <a:solidFill>
                <a:schemeClr val="bg1"/>
              </a:solidFill>
            </a:endParaRPr>
          </a:p>
        </p:txBody>
      </p:sp>
      <p:pic>
        <p:nvPicPr>
          <p:cNvPr id="12" name="Picture 11">
            <a:extLst>
              <a:ext uri="{FF2B5EF4-FFF2-40B4-BE49-F238E27FC236}">
                <a16:creationId xmlns:a16="http://schemas.microsoft.com/office/drawing/2014/main" id="{DD56D453-B07F-41D1-B7FD-05102D6F3107}"/>
              </a:ext>
            </a:extLst>
          </p:cNvPr>
          <p:cNvPicPr>
            <a:picLocks noChangeAspect="1"/>
          </p:cNvPicPr>
          <p:nvPr/>
        </p:nvPicPr>
        <p:blipFill rotWithShape="1">
          <a:blip r:embed="rId4">
            <a:extLst>
              <a:ext uri="{28A0092B-C50C-407E-A947-70E740481C1C}">
                <a14:useLocalDpi xmlns:a14="http://schemas.microsoft.com/office/drawing/2010/main"/>
              </a:ext>
            </a:extLst>
          </a:blip>
          <a:srcRect l="35690" t="44951" r="29720" b="44305"/>
          <a:stretch/>
        </p:blipFill>
        <p:spPr>
          <a:xfrm>
            <a:off x="138534" y="6509069"/>
            <a:ext cx="653369" cy="206984"/>
          </a:xfrm>
          <a:prstGeom prst="rect">
            <a:avLst/>
          </a:prstGeom>
          <a:effectLst>
            <a:outerShdw blurRad="50800" dist="38100" dir="5400000" algn="t" rotWithShape="0">
              <a:prstClr val="black">
                <a:alpha val="40000"/>
              </a:prstClr>
            </a:outerShdw>
          </a:effectLst>
        </p:spPr>
      </p:pic>
      <p:grpSp>
        <p:nvGrpSpPr>
          <p:cNvPr id="4" name="Group 3">
            <a:extLst>
              <a:ext uri="{FF2B5EF4-FFF2-40B4-BE49-F238E27FC236}">
                <a16:creationId xmlns:a16="http://schemas.microsoft.com/office/drawing/2014/main" id="{385A735D-FF7C-4E16-9276-80348A0CB3A3}"/>
              </a:ext>
            </a:extLst>
          </p:cNvPr>
          <p:cNvGrpSpPr/>
          <p:nvPr/>
        </p:nvGrpSpPr>
        <p:grpSpPr>
          <a:xfrm>
            <a:off x="0" y="1"/>
            <a:ext cx="123825" cy="6858000"/>
            <a:chOff x="12068175" y="1"/>
            <a:chExt cx="123825" cy="6858000"/>
          </a:xfrm>
        </p:grpSpPr>
        <p:sp>
          <p:nvSpPr>
            <p:cNvPr id="11" name="Rectangle 10">
              <a:extLst>
                <a:ext uri="{FF2B5EF4-FFF2-40B4-BE49-F238E27FC236}">
                  <a16:creationId xmlns:a16="http://schemas.microsoft.com/office/drawing/2014/main" id="{25ECC3AB-108B-464F-BCF9-17215CE6DE49}"/>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617126-24CE-4D2B-A3BE-1B995E59D98C}"/>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993908-3A6E-4F71-8518-168F8211DBDF}"/>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4919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35527" y="291474"/>
            <a:ext cx="11623964" cy="5262979"/>
          </a:xfrm>
          <a:prstGeom prst="rect">
            <a:avLst/>
          </a:prstGeom>
        </p:spPr>
        <p:txBody>
          <a:bodyPr wrap="square" anchor="t">
            <a:spAutoFit/>
          </a:bodyPr>
          <a:lstStyle/>
          <a:p>
            <a:pPr algn="just"/>
            <a:r>
              <a:rPr lang="en-ID" sz="2400">
                <a:solidFill>
                  <a:schemeClr val="tx1">
                    <a:lumMod val="75000"/>
                    <a:lumOff val="25000"/>
                  </a:schemeClr>
                </a:solidFill>
                <a:latin typeface="Arial" panose="020B0604020202020204" pitchFamily="34" charset="0"/>
                <a:cs typeface="Arial" panose="020B0604020202020204" pitchFamily="34" charset="0"/>
              </a:rPr>
              <a:t>Kita kembali ke contoh kalimat :</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Si anak kecil memakai kacamata besar.</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Dalam contoh kalimat tersebut, kata-kata seperti “SI”, “ANAK”, “KECIL”, “MEMAKAI”, “KACAMATA” dan “BESAR” merupakan </a:t>
            </a:r>
            <a:r>
              <a:rPr lang="en-ID" sz="2400" b="1">
                <a:solidFill>
                  <a:schemeClr val="tx1">
                    <a:lumMod val="75000"/>
                    <a:lumOff val="25000"/>
                  </a:schemeClr>
                </a:solidFill>
                <a:latin typeface="Arial" panose="020B0604020202020204" pitchFamily="34" charset="0"/>
                <a:cs typeface="Arial" panose="020B0604020202020204" pitchFamily="34" charset="0"/>
              </a:rPr>
              <a:t>Terminal</a:t>
            </a:r>
            <a:r>
              <a:rPr lang="en-ID" sz="2400">
                <a:solidFill>
                  <a:schemeClr val="tx1">
                    <a:lumMod val="75000"/>
                    <a:lumOff val="25000"/>
                  </a:schemeClr>
                </a:solidFill>
                <a:latin typeface="Arial" panose="020B0604020202020204" pitchFamily="34" charset="0"/>
                <a:cs typeface="Arial" panose="020B0604020202020204" pitchFamily="34" charset="0"/>
              </a:rPr>
              <a:t>.</a:t>
            </a:r>
          </a:p>
          <a:p>
            <a:pPr algn="just"/>
            <a:r>
              <a:rPr lang="en-ID" sz="2400">
                <a:solidFill>
                  <a:schemeClr val="tx1">
                    <a:lumMod val="75000"/>
                    <a:lumOff val="25000"/>
                  </a:schemeClr>
                </a:solidFill>
                <a:latin typeface="Arial" panose="020B0604020202020204" pitchFamily="34" charset="0"/>
                <a:cs typeface="Arial" panose="020B0604020202020204" pitchFamily="34" charset="0"/>
              </a:rPr>
              <a:t>Ini karena kata-kata tersebut adalah elemen-elemen dasar dalam bahasa yang tidak dapat diuraikan lebih lanjut menjadi simbol-simbol lain dalam konteks ini.</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Dalam produksi dan derivasi dalam gramatika, aturan-aturan produksi menggambarkan bagaimana simbol-simbol non-terminal dapat diganti dengan serangkaian simbol-simbol terminal dan/atau non-terminal lainnya. Proses ini memungkinkan pembentukan struktur kalimat yang kompleks dari simbol-simbol yang lebih sederhana.</a:t>
            </a:r>
          </a:p>
        </p:txBody>
      </p:sp>
    </p:spTree>
    <p:extLst>
      <p:ext uri="{BB962C8B-B14F-4D97-AF65-F5344CB8AC3E}">
        <p14:creationId xmlns:p14="http://schemas.microsoft.com/office/powerpoint/2010/main" val="2045947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35527" y="291474"/>
            <a:ext cx="11623964" cy="3046988"/>
          </a:xfrm>
          <a:prstGeom prst="rect">
            <a:avLst/>
          </a:prstGeom>
        </p:spPr>
        <p:txBody>
          <a:bodyPr wrap="square" anchor="t">
            <a:spAutoFit/>
          </a:bodyPr>
          <a:lstStyle/>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konteks</a:t>
            </a:r>
            <a:r>
              <a:rPr lang="en-ID" sz="2400" dirty="0">
                <a:solidFill>
                  <a:schemeClr val="tx1">
                    <a:lumMod val="75000"/>
                    <a:lumOff val="25000"/>
                  </a:schemeClr>
                </a:solidFill>
                <a:latin typeface="Arial" panose="020B0604020202020204" pitchFamily="34" charset="0"/>
                <a:cs typeface="Arial" panose="020B0604020202020204" pitchFamily="34" charset="0"/>
              </a:rPr>
              <a:t> tata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dirty="0" err="1">
                <a:solidFill>
                  <a:schemeClr val="tx1">
                    <a:lumMod val="75000"/>
                    <a:lumOff val="25000"/>
                  </a:schemeClr>
                </a:solidFill>
                <a:latin typeface="Arial" panose="020B0604020202020204" pitchFamily="34" charset="0"/>
                <a:cs typeface="Arial" panose="020B0604020202020204" pitchFamily="34" charset="0"/>
              </a:rPr>
              <a:t>gramatika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a:solidFill>
                  <a:schemeClr val="tx1">
                    <a:lumMod val="75000"/>
                    <a:lumOff val="25000"/>
                  </a:schemeClr>
                </a:solidFill>
                <a:latin typeface="Arial" panose="020B0604020202020204" pitchFamily="34" charset="0"/>
                <a:cs typeface="Arial" panose="020B0604020202020204" pitchFamily="34" charset="0"/>
              </a:rPr>
              <a:t>Non-Terminal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adalah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digantikan</a:t>
            </a:r>
            <a:r>
              <a:rPr lang="en-ID" sz="2400" dirty="0">
                <a:solidFill>
                  <a:schemeClr val="tx1">
                    <a:lumMod val="75000"/>
                    <a:lumOff val="25000"/>
                  </a:schemeClr>
                </a:solidFill>
                <a:latin typeface="Arial" panose="020B0604020202020204" pitchFamily="34" charset="0"/>
                <a:cs typeface="Arial" panose="020B0604020202020204" pitchFamily="34" charset="0"/>
              </a:rPr>
              <a:t> oleh </a:t>
            </a:r>
            <a:r>
              <a:rPr lang="en-ID" sz="2400" dirty="0" err="1">
                <a:solidFill>
                  <a:schemeClr val="tx1">
                    <a:lumMod val="75000"/>
                    <a:lumOff val="25000"/>
                  </a:schemeClr>
                </a:solidFill>
                <a:latin typeface="Arial" panose="020B0604020202020204" pitchFamily="34" charset="0"/>
                <a:cs typeface="Arial" panose="020B0604020202020204" pitchFamily="34" charset="0"/>
              </a:rPr>
              <a:t>serangkaian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lain </a:t>
            </a:r>
            <a:r>
              <a:rPr lang="en-ID" sz="2400" dirty="0" err="1">
                <a:solidFill>
                  <a:schemeClr val="tx1">
                    <a:lumMod val="75000"/>
                    <a:lumOff val="25000"/>
                  </a:schemeClr>
                </a:solidFill>
                <a:latin typeface="Arial" panose="020B0604020202020204" pitchFamily="34" charset="0"/>
                <a:cs typeface="Arial" panose="020B0604020202020204" pitchFamily="34" charset="0"/>
              </a:rPr>
              <a:t>melalui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aturan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Mereka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mewakili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kelas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variabel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membantu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struktur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lebih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kompleks</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a:solidFill>
                  <a:srgbClr val="FF0000"/>
                </a:solidFill>
                <a:latin typeface="Arial" panose="020B0604020202020204" pitchFamily="34" charset="0"/>
                <a:cs typeface="Arial" panose="020B0604020202020204" pitchFamily="34" charset="0"/>
              </a:rPr>
              <a:t>non-terminal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umumnya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direpresentasikan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tanda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kurung</a:t>
            </a:r>
            <a:r>
              <a:rPr lang="en-ID" sz="2400" dirty="0">
                <a:solidFill>
                  <a:srgbClr val="FF0000"/>
                </a:solidFill>
                <a:latin typeface="Arial" panose="020B0604020202020204" pitchFamily="34" charset="0"/>
                <a:cs typeface="Arial" panose="020B0604020202020204" pitchFamily="34" charset="0"/>
              </a:rPr>
              <a:t> siku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seperti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sv-SE" sz="2400" dirty="0">
                <a:solidFill>
                  <a:schemeClr val="tx1">
                    <a:lumMod val="75000"/>
                    <a:lumOff val="25000"/>
                  </a:schemeClr>
                </a:solidFill>
                <a:latin typeface="Arial" panose="020B0604020202020204" pitchFamily="34" charset="0"/>
                <a:cs typeface="Arial" panose="020B0604020202020204" pitchFamily="34" charset="0"/>
              </a:rPr>
              <a:t>&lt;KALIMAT&gt;, &lt;SUBJEK&gt;, &lt;PREDIKAT&gt;, &lt;OBJEK&gt;, &lt;KATA SANDANG&gt;, &lt;KATA BENDA&gt;, &lt;KATA KEADAAN&gt;, dan &lt;KATA KERJA&gt;.</a:t>
            </a:r>
            <a:endParaRPr lang="en-ID"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833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35527" y="291474"/>
            <a:ext cx="11623964" cy="6370975"/>
          </a:xfrm>
          <a:prstGeom prst="rect">
            <a:avLst/>
          </a:prstGeom>
        </p:spPr>
        <p:txBody>
          <a:bodyPr wrap="square" anchor="t">
            <a:spAutoFit/>
          </a:bodyPr>
          <a:lstStyle/>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Secara</a:t>
            </a:r>
            <a:r>
              <a:rPr lang="en-ID" sz="2400" dirty="0">
                <a:solidFill>
                  <a:schemeClr val="tx1">
                    <a:lumMod val="75000"/>
                    <a:lumOff val="25000"/>
                  </a:schemeClr>
                </a:solidFill>
                <a:latin typeface="Arial" panose="020B0604020202020204" pitchFamily="34" charset="0"/>
                <a:cs typeface="Arial" panose="020B0604020202020204" pitchFamily="34" charset="0"/>
              </a:rPr>
              <a:t> visual,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a:solidFill>
                  <a:schemeClr val="tx1">
                    <a:lumMod val="75000"/>
                    <a:lumOff val="25000"/>
                  </a:schemeClr>
                </a:solidFill>
                <a:latin typeface="Arial" panose="020B0604020202020204" pitchFamily="34" charset="0"/>
                <a:cs typeface="Arial" panose="020B0604020202020204" pitchFamily="34" charset="0"/>
              </a:rPr>
              <a:t>terminal</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b="1" dirty="0">
                <a:solidFill>
                  <a:schemeClr val="tx1">
                    <a:lumMod val="75000"/>
                    <a:lumOff val="25000"/>
                  </a:schemeClr>
                </a:solidFill>
                <a:latin typeface="Arial" panose="020B0604020202020204" pitchFamily="34" charset="0"/>
                <a:cs typeface="Arial" panose="020B0604020202020204" pitchFamily="34" charset="0"/>
              </a:rPr>
              <a:t>non-terminal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diwakili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cara</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berbeda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diagram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seperti</a:t>
            </a:r>
            <a:r>
              <a:rPr lang="en-ID" sz="2400" dirty="0">
                <a:solidFill>
                  <a:schemeClr val="tx1">
                    <a:lumMod val="75000"/>
                    <a:lumOff val="25000"/>
                  </a:schemeClr>
                </a:solidFill>
                <a:latin typeface="Arial" panose="020B0604020202020204" pitchFamily="34" charset="0"/>
                <a:cs typeface="Arial" panose="020B0604020202020204" pitchFamily="34" charset="0"/>
              </a:rPr>
              <a:t> kata-kata </a:t>
            </a:r>
            <a:r>
              <a:rPr lang="en-ID" sz="2400" dirty="0" err="1">
                <a:solidFill>
                  <a:schemeClr val="tx1">
                    <a:lumMod val="75000"/>
                    <a:lumOff val="25000"/>
                  </a:schemeClr>
                </a:solidFill>
                <a:latin typeface="Arial" panose="020B0604020202020204" pitchFamily="34" charset="0"/>
                <a:cs typeface="Arial" panose="020B0604020202020204" pitchFamily="34" charset="0"/>
              </a:rPr>
              <a:t>konkret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digambarkan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persegi</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panjang</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atau</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simpul</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daun</a:t>
            </a:r>
            <a:r>
              <a:rPr lang="en-ID" sz="2400" dirty="0">
                <a:solidFill>
                  <a:srgbClr val="FF0000"/>
                </a:solidFill>
                <a:latin typeface="Arial" panose="020B0604020202020204" pitchFamily="34" charset="0"/>
                <a:cs typeface="Arial" panose="020B0604020202020204" pitchFamily="34" charset="0"/>
              </a:rPr>
              <a:t> </a:t>
            </a:r>
            <a:r>
              <a:rPr lang="en-ID" sz="2400" dirty="0">
                <a:solidFill>
                  <a:schemeClr val="tx1">
                    <a:lumMod val="75000"/>
                    <a:lumOff val="25000"/>
                  </a:schemeClr>
                </a:solidFill>
                <a:latin typeface="Arial" panose="020B0604020202020204" pitchFamily="34" charset="0"/>
                <a:cs typeface="Arial" panose="020B0604020202020204" pitchFamily="34" charset="0"/>
              </a:rPr>
              <a:t>pada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Sedangkan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non-terminal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seperti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kelas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variabel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digambarkan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elips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simpul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bukan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daun</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adalah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representasi</a:t>
            </a:r>
            <a:r>
              <a:rPr lang="en-ID" sz="2400" dirty="0">
                <a:solidFill>
                  <a:schemeClr val="tx1">
                    <a:lumMod val="75000"/>
                    <a:lumOff val="25000"/>
                  </a:schemeClr>
                </a:solidFill>
                <a:latin typeface="Arial" panose="020B0604020202020204" pitchFamily="34" charset="0"/>
                <a:cs typeface="Arial" panose="020B0604020202020204" pitchFamily="34" charset="0"/>
              </a:rPr>
              <a:t> visual </a:t>
            </a:r>
            <a:r>
              <a:rPr lang="en-ID" sz="2400" dirty="0" err="1">
                <a:solidFill>
                  <a:schemeClr val="tx1">
                    <a:lumMod val="75000"/>
                    <a:lumOff val="25000"/>
                  </a:schemeClr>
                </a:solidFill>
                <a:latin typeface="Arial" panose="020B0604020202020204" pitchFamily="34" charset="0"/>
                <a:cs typeface="Arial" panose="020B0604020202020204" pitchFamily="34" charset="0"/>
              </a:rPr>
              <a:t>dari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struktur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hierarkis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berdasarkan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aturan-aturan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gramatika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non-terminal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simpul</a:t>
            </a:r>
            <a:r>
              <a:rPr lang="en-ID" sz="2400" dirty="0">
                <a:solidFill>
                  <a:schemeClr val="tx1">
                    <a:lumMod val="75000"/>
                    <a:lumOff val="25000"/>
                  </a:schemeClr>
                </a:solidFill>
                <a:latin typeface="Arial" panose="020B0604020202020204" pitchFamily="34" charset="0"/>
                <a:cs typeface="Arial" panose="020B0604020202020204" pitchFamily="34" charset="0"/>
              </a:rPr>
              <a:t> internal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sementara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simpul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daun</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Semua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membantu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memvisualisasikan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bagaimana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struktur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komponen-komponen</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lebih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kecil</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dirty="0" err="1">
                <a:solidFill>
                  <a:schemeClr val="tx1">
                    <a:lumMod val="75000"/>
                    <a:lumOff val="25000"/>
                  </a:schemeClr>
                </a:solidFill>
                <a:latin typeface="Arial" panose="020B0604020202020204" pitchFamily="34" charset="0"/>
                <a:cs typeface="Arial" panose="020B0604020202020204" pitchFamily="34" charset="0"/>
              </a:rPr>
              <a:t>bagaimana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hubungan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hierarkis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antara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komponen-komponen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diatur</a:t>
            </a:r>
            <a:r>
              <a:rPr lang="en-ID" sz="2400" dirty="0">
                <a:solidFill>
                  <a:schemeClr val="tx1">
                    <a:lumMod val="75000"/>
                    <a:lumOff val="25000"/>
                  </a:schemeClr>
                </a:solidFill>
                <a:latin typeface="Arial" panose="020B0604020202020204" pitchFamily="34" charset="0"/>
                <a:cs typeface="Arial" panose="020B0604020202020204" pitchFamily="34" charset="0"/>
              </a:rPr>
              <a:t> oleh </a:t>
            </a:r>
            <a:r>
              <a:rPr lang="en-ID" sz="2400" dirty="0" err="1">
                <a:solidFill>
                  <a:schemeClr val="tx1">
                    <a:lumMod val="75000"/>
                    <a:lumOff val="25000"/>
                  </a:schemeClr>
                </a:solidFill>
                <a:latin typeface="Arial" panose="020B0604020202020204" pitchFamily="34" charset="0"/>
                <a:cs typeface="Arial" panose="020B0604020202020204" pitchFamily="34" charset="0"/>
              </a:rPr>
              <a:t>aturan-aturan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239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616982"/>
            <a:ext cx="4814481" cy="584775"/>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Produksi</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191697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0" y="69794"/>
            <a:ext cx="12067309" cy="830997"/>
          </a:xfrm>
          <a:prstGeom prst="rect">
            <a:avLst/>
          </a:prstGeom>
        </p:spPr>
        <p:txBody>
          <a:bodyPr wrap="square" anchor="t">
            <a:spAutoFit/>
          </a:bodyPr>
          <a:lstStyle/>
          <a:p>
            <a:pPr algn="just"/>
            <a:r>
              <a:rPr lang="fi-FI" sz="2400" dirty="0">
                <a:solidFill>
                  <a:schemeClr val="tx1">
                    <a:lumMod val="75000"/>
                    <a:lumOff val="25000"/>
                  </a:schemeClr>
                </a:solidFill>
                <a:latin typeface="Arial" panose="020B0604020202020204" pitchFamily="34" charset="0"/>
                <a:cs typeface="Arial" panose="020B0604020202020204" pitchFamily="34" charset="0"/>
              </a:rPr>
              <a:t>Berdasarkan pohon sintaks kalimat, </a:t>
            </a:r>
            <a:r>
              <a:rPr lang="fi-FI" sz="2400" b="1" dirty="0">
                <a:solidFill>
                  <a:schemeClr val="tx1">
                    <a:lumMod val="75000"/>
                    <a:lumOff val="25000"/>
                  </a:schemeClr>
                </a:solidFill>
                <a:latin typeface="Arial" panose="020B0604020202020204" pitchFamily="34" charset="0"/>
                <a:cs typeface="Arial" panose="020B0604020202020204" pitchFamily="34" charset="0"/>
              </a:rPr>
              <a:t>Produksi</a:t>
            </a:r>
            <a:r>
              <a:rPr lang="fi-FI" sz="2400" dirty="0">
                <a:solidFill>
                  <a:schemeClr val="tx1">
                    <a:lumMod val="75000"/>
                    <a:lumOff val="25000"/>
                  </a:schemeClr>
                </a:solidFill>
                <a:latin typeface="Arial" panose="020B0604020202020204" pitchFamily="34" charset="0"/>
                <a:cs typeface="Arial" panose="020B0604020202020204" pitchFamily="34" charset="0"/>
              </a:rPr>
              <a:t> merupakan sekumpulan sub </a:t>
            </a:r>
            <a:r>
              <a:rPr lang="en-ID" sz="2400" dirty="0" err="1">
                <a:solidFill>
                  <a:schemeClr val="tx1">
                    <a:lumMod val="75000"/>
                    <a:lumOff val="25000"/>
                  </a:schemeClr>
                </a:solidFill>
                <a:latin typeface="Arial" panose="020B0604020202020204" pitchFamily="34" charset="0"/>
                <a:cs typeface="Arial" panose="020B0604020202020204" pitchFamily="34" charset="0"/>
              </a:rPr>
              <a:t>bagian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a:solidFill>
                  <a:srgbClr val="FF0000"/>
                </a:solidFill>
                <a:latin typeface="Arial" panose="020B0604020202020204" pitchFamily="34" charset="0"/>
                <a:cs typeface="Arial" panose="020B0604020202020204" pitchFamily="34" charset="0"/>
              </a:rPr>
              <a:t>sub </a:t>
            </a:r>
            <a:r>
              <a:rPr lang="en-ID" sz="2400" dirty="0" err="1">
                <a:solidFill>
                  <a:srgbClr val="FF0000"/>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hasil</a:t>
            </a:r>
            <a:r>
              <a:rPr lang="en-ID" sz="2400" dirty="0">
                <a:solidFill>
                  <a:schemeClr val="tx1">
                    <a:lumMod val="75000"/>
                    <a:lumOff val="25000"/>
                  </a:schemeClr>
                </a:solidFill>
                <a:latin typeface="Arial" panose="020B0604020202020204" pitchFamily="34" charset="0"/>
                <a:cs typeface="Arial" panose="020B0604020202020204" pitchFamily="34" charset="0"/>
              </a:rPr>
              <a:t> sub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0432CABF-B79A-4F7E-8047-15757FD08956}"/>
              </a:ext>
            </a:extLst>
          </p:cNvPr>
          <p:cNvPicPr>
            <a:picLocks noChangeAspect="1"/>
          </p:cNvPicPr>
          <p:nvPr/>
        </p:nvPicPr>
        <p:blipFill>
          <a:blip r:embed="rId3"/>
          <a:stretch>
            <a:fillRect/>
          </a:stretch>
        </p:blipFill>
        <p:spPr>
          <a:xfrm>
            <a:off x="4184073" y="813087"/>
            <a:ext cx="4612264" cy="2977229"/>
          </a:xfrm>
          <a:prstGeom prst="rect">
            <a:avLst/>
          </a:prstGeom>
        </p:spPr>
      </p:pic>
      <p:sp>
        <p:nvSpPr>
          <p:cNvPr id="5" name="Rectangle 4">
            <a:extLst>
              <a:ext uri="{FF2B5EF4-FFF2-40B4-BE49-F238E27FC236}">
                <a16:creationId xmlns:a16="http://schemas.microsoft.com/office/drawing/2014/main" id="{2A959C6F-2906-40D9-A934-BCE45537C284}"/>
              </a:ext>
            </a:extLst>
          </p:cNvPr>
          <p:cNvSpPr/>
          <p:nvPr/>
        </p:nvSpPr>
        <p:spPr>
          <a:xfrm>
            <a:off x="235527" y="3814321"/>
            <a:ext cx="11623964" cy="2308324"/>
          </a:xfrm>
          <a:prstGeom prst="rect">
            <a:avLst/>
          </a:prstGeom>
        </p:spPr>
        <p:txBody>
          <a:bodyPr wrap="square" anchor="t">
            <a:spAutoFit/>
          </a:bodyPr>
          <a:lstStyle/>
          <a:p>
            <a:pPr algn="l"/>
            <a:r>
              <a:rPr lang="fr-FR" sz="2400" dirty="0" err="1">
                <a:solidFill>
                  <a:schemeClr val="tx1">
                    <a:lumMod val="75000"/>
                    <a:lumOff val="25000"/>
                  </a:schemeClr>
                </a:solidFill>
                <a:latin typeface="Arial" panose="020B0604020202020204" pitchFamily="34" charset="0"/>
                <a:cs typeface="Arial" panose="020B0604020202020204" pitchFamily="34" charset="0"/>
              </a:rPr>
              <a:t>Hasil</a:t>
            </a:r>
            <a:r>
              <a:rPr lang="fr-FR" sz="2400" dirty="0">
                <a:solidFill>
                  <a:schemeClr val="tx1">
                    <a:lumMod val="75000"/>
                    <a:lumOff val="25000"/>
                  </a:schemeClr>
                </a:solidFill>
                <a:latin typeface="Arial" panose="020B0604020202020204" pitchFamily="34" charset="0"/>
                <a:cs typeface="Arial" panose="020B0604020202020204" pitchFamily="34" charset="0"/>
              </a:rPr>
              <a:t> dari </a:t>
            </a:r>
            <a:r>
              <a:rPr lang="fr-FR" sz="2400" dirty="0" err="1">
                <a:solidFill>
                  <a:srgbClr val="FF0000"/>
                </a:solidFill>
                <a:latin typeface="Arial" panose="020B0604020202020204" pitchFamily="34" charset="0"/>
                <a:cs typeface="Arial" panose="020B0604020202020204" pitchFamily="34" charset="0"/>
              </a:rPr>
              <a:t>sub</a:t>
            </a:r>
            <a:r>
              <a:rPr lang="fr-FR" sz="2400" dirty="0">
                <a:solidFill>
                  <a:srgbClr val="FF0000"/>
                </a:solidFill>
                <a:latin typeface="Arial" panose="020B0604020202020204" pitchFamily="34" charset="0"/>
                <a:cs typeface="Arial" panose="020B0604020202020204" pitchFamily="34" charset="0"/>
              </a:rPr>
              <a:t> </a:t>
            </a:r>
            <a:r>
              <a:rPr lang="fr-FR" sz="2400" dirty="0" err="1">
                <a:solidFill>
                  <a:srgbClr val="FF0000"/>
                </a:solidFill>
                <a:latin typeface="Arial" panose="020B0604020202020204" pitchFamily="34" charset="0"/>
                <a:cs typeface="Arial" panose="020B0604020202020204" pitchFamily="34" charset="0"/>
              </a:rPr>
              <a:t>pohon</a:t>
            </a:r>
            <a:r>
              <a:rPr lang="fr-FR" sz="2400" dirty="0">
                <a:solidFill>
                  <a:srgbClr val="FF0000"/>
                </a:solidFill>
                <a:latin typeface="Arial" panose="020B0604020202020204" pitchFamily="34" charset="0"/>
                <a:cs typeface="Arial" panose="020B0604020202020204" pitchFamily="34" charset="0"/>
              </a:rPr>
              <a:t> </a:t>
            </a:r>
            <a:r>
              <a:rPr lang="fr-FR" sz="2400" dirty="0" err="1">
                <a:solidFill>
                  <a:schemeClr val="tx1">
                    <a:lumMod val="75000"/>
                    <a:lumOff val="25000"/>
                  </a:schemeClr>
                </a:solidFill>
                <a:latin typeface="Arial" panose="020B0604020202020204" pitchFamily="34" charset="0"/>
                <a:cs typeface="Arial" panose="020B0604020202020204" pitchFamily="34" charset="0"/>
              </a:rPr>
              <a:t>tersebut</a:t>
            </a:r>
            <a:r>
              <a:rPr lang="fr-FR" sz="2400" dirty="0">
                <a:solidFill>
                  <a:schemeClr val="tx1">
                    <a:lumMod val="75000"/>
                    <a:lumOff val="25000"/>
                  </a:schemeClr>
                </a:solidFill>
                <a:latin typeface="Arial" panose="020B0604020202020204" pitchFamily="34" charset="0"/>
                <a:cs typeface="Arial" panose="020B0604020202020204" pitchFamily="34" charset="0"/>
              </a:rPr>
              <a:t> </a:t>
            </a:r>
            <a:r>
              <a:rPr lang="fr-FR" sz="2400" dirty="0" err="1">
                <a:solidFill>
                  <a:schemeClr val="tx1">
                    <a:lumMod val="75000"/>
                    <a:lumOff val="25000"/>
                  </a:schemeClr>
                </a:solidFill>
                <a:latin typeface="Arial" panose="020B0604020202020204" pitchFamily="34" charset="0"/>
                <a:cs typeface="Arial" panose="020B0604020202020204" pitchFamily="34" charset="0"/>
              </a:rPr>
              <a:t>dapat</a:t>
            </a:r>
            <a:r>
              <a:rPr lang="fr-FR" sz="2400" dirty="0">
                <a:solidFill>
                  <a:schemeClr val="tx1">
                    <a:lumMod val="75000"/>
                    <a:lumOff val="25000"/>
                  </a:schemeClr>
                </a:solidFill>
                <a:latin typeface="Arial" panose="020B0604020202020204" pitchFamily="34" charset="0"/>
                <a:cs typeface="Arial" panose="020B0604020202020204" pitchFamily="34" charset="0"/>
              </a:rPr>
              <a:t> </a:t>
            </a:r>
            <a:r>
              <a:rPr lang="fr-FR" sz="2400" dirty="0" err="1">
                <a:solidFill>
                  <a:schemeClr val="tx1">
                    <a:lumMod val="75000"/>
                    <a:lumOff val="25000"/>
                  </a:schemeClr>
                </a:solidFill>
                <a:latin typeface="Arial" panose="020B0604020202020204" pitchFamily="34" charset="0"/>
                <a:cs typeface="Arial" panose="020B0604020202020204" pitchFamily="34" charset="0"/>
              </a:rPr>
              <a:t>ditulis</a:t>
            </a:r>
            <a:r>
              <a:rPr lang="fr-FR" sz="2400" dirty="0">
                <a:solidFill>
                  <a:schemeClr val="tx1">
                    <a:lumMod val="75000"/>
                    <a:lumOff val="25000"/>
                  </a:schemeClr>
                </a:solidFill>
                <a:latin typeface="Arial" panose="020B0604020202020204" pitchFamily="34" charset="0"/>
                <a:cs typeface="Arial" panose="020B0604020202020204" pitchFamily="34" charset="0"/>
              </a:rPr>
              <a:t> :</a:t>
            </a:r>
          </a:p>
          <a:p>
            <a:pPr algn="l"/>
            <a:r>
              <a:rPr lang="en-ID" sz="2400" dirty="0">
                <a:solidFill>
                  <a:schemeClr val="tx1">
                    <a:lumMod val="75000"/>
                    <a:lumOff val="25000"/>
                  </a:schemeClr>
                </a:solidFill>
                <a:latin typeface="Arial" panose="020B0604020202020204" pitchFamily="34" charset="0"/>
                <a:cs typeface="Arial" panose="020B0604020202020204" pitchFamily="34" charset="0"/>
              </a:rPr>
              <a:t>	&lt;KALIMAT&gt; </a:t>
            </a:r>
            <a:r>
              <a:rPr lang="en-ID" sz="2400" dirty="0">
                <a:solidFill>
                  <a:schemeClr val="tx1">
                    <a:lumMod val="75000"/>
                    <a:lumOff val="25000"/>
                  </a:schemeClr>
                </a:solidFill>
                <a:latin typeface="Arial" panose="020B0604020202020204" pitchFamily="34" charset="0"/>
                <a:cs typeface="Arial" panose="020B0604020202020204" pitchFamily="34" charset="0"/>
                <a:sym typeface="Symbol" panose="05050102010706020507" pitchFamily="18" charset="2"/>
              </a:rPr>
              <a:t></a:t>
            </a:r>
            <a:r>
              <a:rPr lang="en-ID" sz="2400" dirty="0">
                <a:solidFill>
                  <a:schemeClr val="tx1">
                    <a:lumMod val="75000"/>
                    <a:lumOff val="25000"/>
                  </a:schemeClr>
                </a:solidFill>
                <a:latin typeface="Arial" panose="020B0604020202020204" pitchFamily="34" charset="0"/>
                <a:cs typeface="Arial" panose="020B0604020202020204" pitchFamily="34" charset="0"/>
              </a:rPr>
              <a:t> &lt;SUBJEK&gt; &lt;PREDIKAT&gt;</a:t>
            </a:r>
          </a:p>
          <a:p>
            <a:pPr algn="l"/>
            <a:r>
              <a:rPr lang="en-ID" sz="2400" dirty="0" err="1">
                <a:solidFill>
                  <a:schemeClr val="tx1">
                    <a:lumMod val="75000"/>
                    <a:lumOff val="25000"/>
                  </a:schemeClr>
                </a:solidFill>
                <a:latin typeface="Arial" panose="020B0604020202020204" pitchFamily="34" charset="0"/>
                <a:cs typeface="Arial" panose="020B0604020202020204" pitchFamily="34" charset="0"/>
              </a:rPr>
              <a:t>Atau</a:t>
            </a:r>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a:solidFill>
                  <a:schemeClr val="tx1">
                    <a:lumMod val="75000"/>
                    <a:lumOff val="25000"/>
                  </a:schemeClr>
                </a:solidFill>
                <a:latin typeface="Arial" panose="020B0604020202020204" pitchFamily="34" charset="0"/>
                <a:cs typeface="Arial" panose="020B0604020202020204" pitchFamily="34" charset="0"/>
              </a:rPr>
              <a:t>	&lt;KALIMAT&gt; :: = &lt;SUBJEK&gt; &lt;PREDIKAT&gt;</a:t>
            </a:r>
          </a:p>
          <a:p>
            <a:r>
              <a:rPr lang="sv-SE" sz="2400" dirty="0">
                <a:solidFill>
                  <a:srgbClr val="FF0000"/>
                </a:solidFill>
                <a:latin typeface="Arial" panose="020B0604020202020204" pitchFamily="34" charset="0"/>
                <a:cs typeface="Arial" panose="020B0604020202020204" pitchFamily="34" charset="0"/>
              </a:rPr>
              <a:t>Arti pernyataan tersebut </a:t>
            </a:r>
            <a:r>
              <a:rPr lang="sv-SE" sz="2400" dirty="0">
                <a:solidFill>
                  <a:schemeClr val="tx1">
                    <a:lumMod val="75000"/>
                    <a:lumOff val="25000"/>
                  </a:schemeClr>
                </a:solidFill>
                <a:latin typeface="Arial" panose="020B0604020202020204" pitchFamily="34" charset="0"/>
                <a:cs typeface="Arial" panose="020B0604020202020204" pitchFamily="34" charset="0"/>
              </a:rPr>
              <a:t>adalah non terminal &lt;KALIMAT&gt; dapat diuraikan menjadi untai berurutan &lt;SUBJEK&gt; dan &lt;PREDIKAT&gt;.</a:t>
            </a:r>
          </a:p>
        </p:txBody>
      </p:sp>
    </p:spTree>
    <p:extLst>
      <p:ext uri="{BB962C8B-B14F-4D97-AF65-F5344CB8AC3E}">
        <p14:creationId xmlns:p14="http://schemas.microsoft.com/office/powerpoint/2010/main" val="96008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49382" y="180634"/>
            <a:ext cx="11707091" cy="830997"/>
          </a:xfrm>
          <a:prstGeom prst="rect">
            <a:avLst/>
          </a:prstGeom>
        </p:spPr>
        <p:txBody>
          <a:bodyPr wrap="square" anchor="t">
            <a:spAutoFit/>
          </a:bodyPr>
          <a:lstStyle/>
          <a:p>
            <a:pPr algn="l"/>
            <a:r>
              <a:rPr lang="sv-SE" sz="2400">
                <a:solidFill>
                  <a:schemeClr val="tx1">
                    <a:lumMod val="75000"/>
                    <a:lumOff val="25000"/>
                  </a:schemeClr>
                </a:solidFill>
                <a:latin typeface="Arial" panose="020B0604020202020204" pitchFamily="34" charset="0"/>
                <a:cs typeface="Arial" panose="020B0604020202020204" pitchFamily="34" charset="0"/>
              </a:rPr>
              <a:t>Maka, hasil dari seluruh sub </a:t>
            </a:r>
            <a:r>
              <a:rPr lang="en-ID" sz="2400">
                <a:solidFill>
                  <a:schemeClr val="tx1">
                    <a:lumMod val="75000"/>
                    <a:lumOff val="25000"/>
                  </a:schemeClr>
                </a:solidFill>
                <a:latin typeface="Arial" panose="020B0604020202020204" pitchFamily="34" charset="0"/>
                <a:cs typeface="Arial" panose="020B0604020202020204" pitchFamily="34" charset="0"/>
              </a:rPr>
              <a:t>pohon dapat dijadikan suatu himpunan produksi sebagai berikut :</a:t>
            </a:r>
          </a:p>
        </p:txBody>
      </p:sp>
      <p:graphicFrame>
        <p:nvGraphicFramePr>
          <p:cNvPr id="4" name="Table 6">
            <a:extLst>
              <a:ext uri="{FF2B5EF4-FFF2-40B4-BE49-F238E27FC236}">
                <a16:creationId xmlns:a16="http://schemas.microsoft.com/office/drawing/2014/main" id="{A2CC0222-7ACC-4117-B806-6AC0B0B198C1}"/>
              </a:ext>
            </a:extLst>
          </p:cNvPr>
          <p:cNvGraphicFramePr>
            <a:graphicFrameLocks noGrp="1"/>
          </p:cNvGraphicFramePr>
          <p:nvPr>
            <p:extLst>
              <p:ext uri="{D42A27DB-BD31-4B8C-83A1-F6EECF244321}">
                <p14:modId xmlns:p14="http://schemas.microsoft.com/office/powerpoint/2010/main" val="3379092193"/>
              </p:ext>
            </p:extLst>
          </p:nvPr>
        </p:nvGraphicFramePr>
        <p:xfrm>
          <a:off x="249382" y="1149157"/>
          <a:ext cx="10238509" cy="5544000"/>
        </p:xfrm>
        <a:graphic>
          <a:graphicData uri="http://schemas.openxmlformats.org/drawingml/2006/table">
            <a:tbl>
              <a:tblPr firstRow="1" bandRow="1">
                <a:tableStyleId>{2D5ABB26-0587-4C30-8999-92F81FD0307C}</a:tableStyleId>
              </a:tblPr>
              <a:tblGrid>
                <a:gridCol w="429491">
                  <a:extLst>
                    <a:ext uri="{9D8B030D-6E8A-4147-A177-3AD203B41FA5}">
                      <a16:colId xmlns:a16="http://schemas.microsoft.com/office/drawing/2014/main" val="1632307232"/>
                    </a:ext>
                  </a:extLst>
                </a:gridCol>
                <a:gridCol w="2895600">
                  <a:extLst>
                    <a:ext uri="{9D8B030D-6E8A-4147-A177-3AD203B41FA5}">
                      <a16:colId xmlns:a16="http://schemas.microsoft.com/office/drawing/2014/main" val="1272281736"/>
                    </a:ext>
                  </a:extLst>
                </a:gridCol>
                <a:gridCol w="637309">
                  <a:extLst>
                    <a:ext uri="{9D8B030D-6E8A-4147-A177-3AD203B41FA5}">
                      <a16:colId xmlns:a16="http://schemas.microsoft.com/office/drawing/2014/main" val="2836239212"/>
                    </a:ext>
                  </a:extLst>
                </a:gridCol>
                <a:gridCol w="6276109">
                  <a:extLst>
                    <a:ext uri="{9D8B030D-6E8A-4147-A177-3AD203B41FA5}">
                      <a16:colId xmlns:a16="http://schemas.microsoft.com/office/drawing/2014/main" val="269046211"/>
                    </a:ext>
                  </a:extLst>
                </a:gridCol>
              </a:tblGrid>
              <a:tr h="648000">
                <a:tc>
                  <a:txBody>
                    <a:bodyPr/>
                    <a:lstStyle/>
                    <a:p>
                      <a:r>
                        <a:rPr lang="en-US" sz="2400">
                          <a:latin typeface="Arial" panose="020B0604020202020204" pitchFamily="34" charset="0"/>
                          <a:cs typeface="Arial" panose="020B0604020202020204" pitchFamily="34" charset="0"/>
                        </a:rPr>
                        <a:t>1</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&lt;KALIMAT&gt;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&lt;SUBJEK&gt; &lt;PREDIKAT&gt;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2478"/>
                  </a:ext>
                </a:extLst>
              </a:tr>
              <a:tr h="1008000">
                <a:tc>
                  <a:txBody>
                    <a:bodyPr/>
                    <a:lstStyle/>
                    <a:p>
                      <a:r>
                        <a:rPr lang="en-US" sz="2400">
                          <a:latin typeface="Arial" panose="020B0604020202020204" pitchFamily="34" charset="0"/>
                          <a:cs typeface="Arial" panose="020B0604020202020204" pitchFamily="34" charset="0"/>
                        </a:rPr>
                        <a:t>2</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&lt;SUBJEK&gt;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&lt;KATA SANDANG&gt; &lt;KATA BENDA&gt;</a:t>
                      </a:r>
                    </a:p>
                    <a:p>
                      <a:r>
                        <a:rPr lang="en-ID" sz="2400" kern="1200">
                          <a:solidFill>
                            <a:schemeClr val="tx1"/>
                          </a:solidFill>
                          <a:latin typeface="Arial" panose="020B0604020202020204" pitchFamily="34" charset="0"/>
                          <a:ea typeface="+mn-ea"/>
                          <a:cs typeface="Arial" panose="020B0604020202020204" pitchFamily="34" charset="0"/>
                        </a:rPr>
                        <a:t>&lt;KATA KEADAAN&gt;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5324472"/>
                  </a:ext>
                </a:extLst>
              </a:tr>
              <a:tr h="648000">
                <a:tc>
                  <a:txBody>
                    <a:bodyPr/>
                    <a:lstStyle/>
                    <a:p>
                      <a:r>
                        <a:rPr lang="en-US" sz="2400">
                          <a:latin typeface="Arial" panose="020B0604020202020204" pitchFamily="34" charset="0"/>
                          <a:cs typeface="Arial" panose="020B0604020202020204" pitchFamily="34" charset="0"/>
                        </a:rPr>
                        <a:t>3</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&lt;PREDIKAT&gt;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&lt;KATA KERJA&gt; &lt;OBJEK&gt;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8090350"/>
                  </a:ext>
                </a:extLst>
              </a:tr>
              <a:tr h="648000">
                <a:tc>
                  <a:txBody>
                    <a:bodyPr/>
                    <a:lstStyle/>
                    <a:p>
                      <a:r>
                        <a:rPr lang="en-US" sz="2400">
                          <a:latin typeface="Arial" panose="020B0604020202020204" pitchFamily="34" charset="0"/>
                          <a:cs typeface="Arial" panose="020B0604020202020204" pitchFamily="34" charset="0"/>
                        </a:rPr>
                        <a:t>4</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&lt;OBJEK&gt;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&lt;KATA BENDA&gt; &lt;KATA KEADAAN&gt;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8194063"/>
                  </a:ext>
                </a:extLst>
              </a:tr>
              <a:tr h="648000">
                <a:tc>
                  <a:txBody>
                    <a:bodyPr/>
                    <a:lstStyle/>
                    <a:p>
                      <a:r>
                        <a:rPr lang="en-US" sz="2400">
                          <a:latin typeface="Arial" panose="020B0604020202020204" pitchFamily="34" charset="0"/>
                          <a:cs typeface="Arial" panose="020B0604020202020204" pitchFamily="34" charset="0"/>
                        </a:rPr>
                        <a:t>5</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&lt;KATA SANDANG&gt;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Arial" panose="020B0604020202020204" pitchFamily="34" charset="0"/>
                          <a:cs typeface="Arial" panose="020B0604020202020204" pitchFamily="34" charset="0"/>
                        </a:rPr>
                        <a:t>SI</a:t>
                      </a:r>
                      <a:endParaRPr lang="en-ID"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450168"/>
                  </a:ext>
                </a:extLst>
              </a:tr>
              <a:tr h="648000">
                <a:tc>
                  <a:txBody>
                    <a:bodyPr/>
                    <a:lstStyle/>
                    <a:p>
                      <a:r>
                        <a:rPr lang="en-US" sz="2400">
                          <a:latin typeface="Arial" panose="020B0604020202020204" pitchFamily="34" charset="0"/>
                          <a:cs typeface="Arial" panose="020B0604020202020204" pitchFamily="34" charset="0"/>
                        </a:rPr>
                        <a:t>6</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&lt;KATA BENDA&gt;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Arial" panose="020B0604020202020204" pitchFamily="34" charset="0"/>
                          <a:cs typeface="Arial" panose="020B0604020202020204" pitchFamily="34" charset="0"/>
                        </a:rPr>
                        <a:t>ANAK | KACAMATA</a:t>
                      </a:r>
                      <a:endParaRPr lang="en-ID"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0813653"/>
                  </a:ext>
                </a:extLst>
              </a:tr>
              <a:tr h="648000">
                <a:tc>
                  <a:txBody>
                    <a:bodyPr/>
                    <a:lstStyle/>
                    <a:p>
                      <a:r>
                        <a:rPr lang="en-US" sz="2400">
                          <a:latin typeface="Arial" panose="020B0604020202020204" pitchFamily="34" charset="0"/>
                          <a:cs typeface="Arial" panose="020B0604020202020204" pitchFamily="34" charset="0"/>
                        </a:rPr>
                        <a:t>7</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&lt;KATA KEADAAN&gt;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Arial" panose="020B0604020202020204" pitchFamily="34" charset="0"/>
                          <a:cs typeface="Arial" panose="020B0604020202020204" pitchFamily="34" charset="0"/>
                        </a:rPr>
                        <a:t>KECIL | BESAR</a:t>
                      </a:r>
                      <a:endParaRPr lang="en-ID"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701472"/>
                  </a:ext>
                </a:extLst>
              </a:tr>
              <a:tr h="648000">
                <a:tc>
                  <a:txBody>
                    <a:bodyPr/>
                    <a:lstStyle/>
                    <a:p>
                      <a:r>
                        <a:rPr lang="en-US" sz="2400">
                          <a:latin typeface="Arial" panose="020B0604020202020204" pitchFamily="34" charset="0"/>
                          <a:cs typeface="Arial" panose="020B0604020202020204" pitchFamily="34" charset="0"/>
                        </a:rPr>
                        <a:t>8</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Arial" panose="020B0604020202020204" pitchFamily="34" charset="0"/>
                          <a:cs typeface="Arial" panose="020B0604020202020204" pitchFamily="34" charset="0"/>
                        </a:rPr>
                        <a:t>&lt;KATA KERJA&gt;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Arial" panose="020B0604020202020204" pitchFamily="34" charset="0"/>
                          <a:cs typeface="Arial" panose="020B0604020202020204" pitchFamily="34" charset="0"/>
                        </a:rPr>
                        <a:t>MEMAKAI</a:t>
                      </a:r>
                      <a:endParaRPr lang="en-ID"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157892"/>
                  </a:ext>
                </a:extLst>
              </a:tr>
            </a:tbl>
          </a:graphicData>
        </a:graphic>
      </p:graphicFrame>
    </p:spTree>
    <p:extLst>
      <p:ext uri="{BB962C8B-B14F-4D97-AF65-F5344CB8AC3E}">
        <p14:creationId xmlns:p14="http://schemas.microsoft.com/office/powerpoint/2010/main" val="166125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49382" y="180634"/>
            <a:ext cx="11707091" cy="6370975"/>
          </a:xfrm>
          <a:prstGeom prst="rect">
            <a:avLst/>
          </a:prstGeom>
        </p:spPr>
        <p:txBody>
          <a:bodyPr wrap="square" anchor="t">
            <a:spAutoFit/>
          </a:bodyPr>
          <a:lstStyle/>
          <a:p>
            <a:pPr algn="l"/>
            <a:r>
              <a:rPr lang="sv-SE" sz="2400" dirty="0">
                <a:solidFill>
                  <a:srgbClr val="FF0000"/>
                </a:solidFill>
                <a:latin typeface="Arial" panose="020B0604020202020204" pitchFamily="34" charset="0"/>
                <a:cs typeface="Arial" panose="020B0604020202020204" pitchFamily="34" charset="0"/>
              </a:rPr>
              <a:t>Berikut ini penjelasan dari slide sebelumnya:</a:t>
            </a:r>
          </a:p>
          <a:p>
            <a:pPr algn="l"/>
            <a:endParaRPr lang="sv-SE" sz="2400" dirty="0">
              <a:solidFill>
                <a:srgbClr val="FF0000"/>
              </a:solidFill>
              <a:latin typeface="Arial" panose="020B0604020202020204" pitchFamily="34" charset="0"/>
              <a:cs typeface="Arial" panose="020B0604020202020204" pitchFamily="34" charset="0"/>
            </a:endParaRPr>
          </a:p>
          <a:p>
            <a:pPr algn="l"/>
            <a:r>
              <a:rPr lang="sv-SE" sz="2400" dirty="0">
                <a:solidFill>
                  <a:schemeClr val="tx1">
                    <a:lumMod val="75000"/>
                    <a:lumOff val="25000"/>
                  </a:schemeClr>
                </a:solidFill>
                <a:latin typeface="Arial" panose="020B0604020202020204" pitchFamily="34" charset="0"/>
                <a:cs typeface="Arial" panose="020B0604020202020204" pitchFamily="34" charset="0"/>
              </a:rPr>
              <a:t>B</a:t>
            </a:r>
            <a:r>
              <a:rPr lang="en-ID" sz="2400" dirty="0" err="1">
                <a:solidFill>
                  <a:schemeClr val="tx1">
                    <a:lumMod val="75000"/>
                    <a:lumOff val="25000"/>
                  </a:schemeClr>
                </a:solidFill>
                <a:latin typeface="Arial" panose="020B0604020202020204" pitchFamily="34" charset="0"/>
                <a:cs typeface="Arial" panose="020B0604020202020204" pitchFamily="34" charset="0"/>
              </a:rPr>
              <a:t>agaimana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non-terminal &lt;KALIMAT&gt;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digantikan</a:t>
            </a:r>
            <a:r>
              <a:rPr lang="en-ID" sz="2400" dirty="0">
                <a:solidFill>
                  <a:schemeClr val="tx1">
                    <a:lumMod val="75000"/>
                    <a:lumOff val="25000"/>
                  </a:schemeClr>
                </a:solidFill>
                <a:latin typeface="Arial" panose="020B0604020202020204" pitchFamily="34" charset="0"/>
                <a:cs typeface="Arial" panose="020B0604020202020204" pitchFamily="34" charset="0"/>
              </a:rPr>
              <a:t> oleh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non-terminal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lainnya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berdasarkan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aturan</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produksi</a:t>
            </a:r>
            <a:r>
              <a:rPr lang="en-ID" sz="2400" dirty="0">
                <a:solidFill>
                  <a:srgbClr val="FF0000"/>
                </a:solidFill>
                <a:latin typeface="Arial" panose="020B0604020202020204" pitchFamily="34" charset="0"/>
                <a:cs typeface="Arial" panose="020B0604020202020204" pitchFamily="34" charset="0"/>
              </a:rPr>
              <a:t> </a:t>
            </a:r>
            <a:r>
              <a:rPr lang="en-ID" sz="2400" dirty="0">
                <a:solidFill>
                  <a:schemeClr val="tx1">
                    <a:lumMod val="75000"/>
                    <a:lumOff val="25000"/>
                  </a:schemeClr>
                </a:solidFill>
                <a:latin typeface="Arial" panose="020B0604020202020204" pitchFamily="34" charset="0"/>
                <a:cs typeface="Arial" panose="020B0604020202020204" pitchFamily="34" charset="0"/>
              </a:rPr>
              <a:t>yang </a:t>
            </a:r>
            <a:r>
              <a:rPr lang="en-ID" sz="2400" dirty="0" err="1">
                <a:solidFill>
                  <a:schemeClr val="tx1">
                    <a:lumMod val="75000"/>
                    <a:lumOff val="25000"/>
                  </a:schemeClr>
                </a:solidFill>
                <a:latin typeface="Arial" panose="020B0604020202020204" pitchFamily="34" charset="0"/>
                <a:cs typeface="Arial" panose="020B0604020202020204" pitchFamily="34" charset="0"/>
              </a:rPr>
              <a:t>ada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gramatika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menciptakan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suatu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struktur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hierarkis</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membentuk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struktur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kasus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kita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memiliki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produksi-produksi</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menggambarkan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bagaimana</a:t>
            </a:r>
            <a:r>
              <a:rPr lang="en-ID" sz="2400" dirty="0">
                <a:solidFill>
                  <a:schemeClr val="tx1">
                    <a:lumMod val="75000"/>
                    <a:lumOff val="25000"/>
                  </a:schemeClr>
                </a:solidFill>
                <a:latin typeface="Arial" panose="020B0604020202020204" pitchFamily="34" charset="0"/>
                <a:cs typeface="Arial" panose="020B0604020202020204" pitchFamily="34" charset="0"/>
              </a:rPr>
              <a:t> &lt;KALIMAT&gt; </a:t>
            </a:r>
            <a:r>
              <a:rPr lang="en-ID" sz="2400" dirty="0" err="1">
                <a:solidFill>
                  <a:schemeClr val="tx1">
                    <a:lumMod val="75000"/>
                    <a:lumOff val="25000"/>
                  </a:schemeClr>
                </a:solidFill>
                <a:latin typeface="Arial" panose="020B0604020202020204" pitchFamily="34" charset="0"/>
                <a:cs typeface="Arial" panose="020B0604020202020204" pitchFamily="34" charset="0"/>
              </a:rPr>
              <a:t>terurai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komponen-komponen</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lebih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kecil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yaitu</a:t>
            </a:r>
            <a:r>
              <a:rPr lang="en-ID" sz="2400" dirty="0">
                <a:solidFill>
                  <a:schemeClr val="tx1">
                    <a:lumMod val="75000"/>
                    <a:lumOff val="25000"/>
                  </a:schemeClr>
                </a:solidFill>
                <a:latin typeface="Arial" panose="020B0604020202020204" pitchFamily="34" charset="0"/>
                <a:cs typeface="Arial" panose="020B0604020202020204" pitchFamily="34" charset="0"/>
              </a:rPr>
              <a:t> :</a:t>
            </a:r>
          </a:p>
          <a:p>
            <a:pPr algn="l"/>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&lt;KALIMAT&gt;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&lt;SUBJEK&gt; dan &lt;PREDIKAT&gt;.</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&lt;SUBJEK&gt;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&lt;KATA SANDANG&gt;, &lt;KATA BENDA&gt;, dan &lt;KATA KEADAAN&gt;.</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&lt;PREDIKAT&gt;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&lt;KATA KERJA&gt; dan &lt;OBJEK&gt;.</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&lt;OBJEK&gt;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&lt;KATA BENDA&gt; dan &lt;KATA KEADAAN&gt;.</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&lt;KATA SANDANG&gt;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"SI".</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&lt;KATA BENDA&gt;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"ANAK"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"KACAMATA".</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&lt;KATA KEADAAN&gt;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"KECIL"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"BESAR".</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&lt;KATA KERJA&gt;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"MEMAKAI".</a:t>
            </a:r>
          </a:p>
        </p:txBody>
      </p:sp>
    </p:spTree>
    <p:extLst>
      <p:ext uri="{BB962C8B-B14F-4D97-AF65-F5344CB8AC3E}">
        <p14:creationId xmlns:p14="http://schemas.microsoft.com/office/powerpoint/2010/main" val="3212904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616982"/>
            <a:ext cx="4814481" cy="584775"/>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Derivasi</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287638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714BC-1D6D-47E8-BDBC-A4EE1D7C9B24}"/>
              </a:ext>
            </a:extLst>
          </p:cNvPr>
          <p:cNvSpPr/>
          <p:nvPr/>
        </p:nvSpPr>
        <p:spPr>
          <a:xfrm>
            <a:off x="235527" y="20707"/>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rPr>
              <a:t>Derivasi</a:t>
            </a:r>
            <a:endParaRPr kumimoji="0" lang="en-US" sz="3200" b="1" i="0" u="none" strike="noStrike" kern="1200" cap="none" spc="0" normalizeH="0" baseline="0" noProof="0" dirty="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20FBDF9D-1AEF-4688-B275-C89D588F15FD}"/>
              </a:ext>
            </a:extLst>
          </p:cNvPr>
          <p:cNvSpPr/>
          <p:nvPr/>
        </p:nvSpPr>
        <p:spPr>
          <a:xfrm>
            <a:off x="69275" y="457731"/>
            <a:ext cx="12004963" cy="6370975"/>
          </a:xfrm>
          <a:prstGeom prst="rect">
            <a:avLst/>
          </a:prstGeom>
        </p:spPr>
        <p:txBody>
          <a:bodyPr wrap="square" anchor="t">
            <a:spAutoFit/>
          </a:bodyPr>
          <a:lstStyle/>
          <a:p>
            <a:pPr algn="just"/>
            <a:r>
              <a:rPr lang="sv-SE" sz="2400" dirty="0">
                <a:solidFill>
                  <a:schemeClr val="tx1">
                    <a:lumMod val="75000"/>
                    <a:lumOff val="25000"/>
                  </a:schemeClr>
                </a:solidFill>
                <a:latin typeface="Arial" panose="020B0604020202020204" pitchFamily="34" charset="0"/>
                <a:cs typeface="Arial" panose="020B0604020202020204" pitchFamily="34" charset="0"/>
              </a:rPr>
              <a:t>Himpunan produksi yang sudah terbentuk dapat digunakan untuk </a:t>
            </a:r>
            <a:r>
              <a:rPr lang="en-ID" sz="2400" dirty="0" err="1">
                <a:solidFill>
                  <a:schemeClr val="tx1">
                    <a:lumMod val="75000"/>
                    <a:lumOff val="25000"/>
                  </a:schemeClr>
                </a:solidFill>
                <a:latin typeface="Arial" panose="020B0604020202020204" pitchFamily="34" charset="0"/>
                <a:cs typeface="Arial" panose="020B0604020202020204" pitchFamily="34" charset="0"/>
              </a:rPr>
              <a:t>menghasilkan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sebuah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melalui</a:t>
            </a:r>
            <a:r>
              <a:rPr lang="en-ID" sz="2400" dirty="0">
                <a:solidFill>
                  <a:schemeClr val="tx1">
                    <a:lumMod val="75000"/>
                    <a:lumOff val="25000"/>
                  </a:schemeClr>
                </a:solidFill>
                <a:latin typeface="Arial" panose="020B0604020202020204" pitchFamily="34" charset="0"/>
                <a:cs typeface="Arial" panose="020B0604020202020204" pitchFamily="34" charset="0"/>
              </a:rPr>
              <a:t> proses </a:t>
            </a:r>
            <a:r>
              <a:rPr lang="en-ID" sz="2400" dirty="0" err="1">
                <a:solidFill>
                  <a:schemeClr val="tx1">
                    <a:lumMod val="75000"/>
                    <a:lumOff val="25000"/>
                  </a:schemeClr>
                </a:solidFill>
                <a:latin typeface="Arial" panose="020B0604020202020204" pitchFamily="34" charset="0"/>
                <a:cs typeface="Arial" panose="020B0604020202020204" pitchFamily="34" charset="0"/>
              </a:rPr>
              <a:t>deretan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ada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dikenal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sebagai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derivasi</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Derivasi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selalu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mempunyai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awal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start)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diambil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dari</a:t>
            </a:r>
            <a:r>
              <a:rPr lang="en-ID" sz="2400" dirty="0">
                <a:solidFill>
                  <a:schemeClr val="tx1">
                    <a:lumMod val="75000"/>
                    <a:lumOff val="25000"/>
                  </a:schemeClr>
                </a:solidFill>
                <a:latin typeface="Arial" panose="020B0604020202020204" pitchFamily="34" charset="0"/>
                <a:cs typeface="Arial" panose="020B0604020202020204" pitchFamily="34" charset="0"/>
              </a:rPr>
              <a:t> salah </a:t>
            </a:r>
            <a:r>
              <a:rPr lang="en-ID" sz="2400" dirty="0" err="1">
                <a:solidFill>
                  <a:schemeClr val="tx1">
                    <a:lumMod val="75000"/>
                    <a:lumOff val="25000"/>
                  </a:schemeClr>
                </a:solidFill>
                <a:latin typeface="Arial" panose="020B0604020202020204" pitchFamily="34" charset="0"/>
                <a:cs typeface="Arial" panose="020B0604020202020204" pitchFamily="34" charset="0"/>
              </a:rPr>
              <a:t>satu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variabel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ada</a:t>
            </a:r>
            <a:r>
              <a:rPr lang="en-ID" sz="2400" dirty="0">
                <a:solidFill>
                  <a:schemeClr val="tx1">
                    <a:lumMod val="75000"/>
                    <a:lumOff val="25000"/>
                  </a:schemeClr>
                </a:solidFill>
                <a:latin typeface="Arial" panose="020B0604020202020204" pitchFamily="34" charset="0"/>
                <a:cs typeface="Arial" panose="020B0604020202020204" pitchFamily="34" charset="0"/>
              </a:rPr>
              <a:t> di </a:t>
            </a:r>
            <a:r>
              <a:rPr lang="en-ID" sz="24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biasanya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produksi</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pertama</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merupakan</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simbol</a:t>
            </a:r>
            <a:r>
              <a:rPr lang="en-ID" sz="2400" dirty="0">
                <a:solidFill>
                  <a:srgbClr val="FF0000"/>
                </a:solidFill>
                <a:latin typeface="Arial" panose="020B0604020202020204" pitchFamily="34" charset="0"/>
                <a:cs typeface="Arial" panose="020B0604020202020204" pitchFamily="34" charset="0"/>
              </a:rPr>
              <a:t> start.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Maka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terminal di slide </a:t>
            </a:r>
            <a:r>
              <a:rPr lang="en-ID" sz="2400" dirty="0" err="1">
                <a:solidFill>
                  <a:schemeClr val="tx1">
                    <a:lumMod val="75000"/>
                    <a:lumOff val="25000"/>
                  </a:schemeClr>
                </a:solidFill>
                <a:latin typeface="Arial" panose="020B0604020202020204" pitchFamily="34" charset="0"/>
                <a:cs typeface="Arial" panose="020B0604020202020204" pitchFamily="34" charset="0"/>
              </a:rPr>
              <a:t>sebelumnya</a:t>
            </a:r>
            <a:r>
              <a:rPr lang="en-ID" sz="2400" dirty="0">
                <a:solidFill>
                  <a:schemeClr val="tx1">
                    <a:lumMod val="75000"/>
                    <a:lumOff val="25000"/>
                  </a:schemeClr>
                </a:solidFill>
                <a:latin typeface="Arial" panose="020B0604020202020204" pitchFamily="34" charset="0"/>
                <a:cs typeface="Arial" panose="020B0604020202020204" pitchFamily="34" charset="0"/>
              </a:rPr>
              <a:t>, &lt;KALIMAT&gt; </a:t>
            </a:r>
            <a:r>
              <a:rPr lang="en-ID" sz="2400" dirty="0" err="1">
                <a:solidFill>
                  <a:schemeClr val="tx1">
                    <a:lumMod val="75000"/>
                    <a:lumOff val="25000"/>
                  </a:schemeClr>
                </a:solidFill>
                <a:latin typeface="Arial" panose="020B0604020202020204" pitchFamily="34" charset="0"/>
                <a:cs typeface="Arial" panose="020B0604020202020204" pitchFamily="34" charset="0"/>
              </a:rPr>
              <a:t>merupakan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start.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beberapa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terminal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derivasi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menggunakan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sebelumnya</a:t>
            </a:r>
            <a:r>
              <a:rPr lang="en-ID" sz="2400" dirty="0">
                <a:solidFill>
                  <a:schemeClr val="tx1">
                    <a:lumMod val="75000"/>
                    <a:lumOff val="25000"/>
                  </a:schemeClr>
                </a:solidFill>
                <a:latin typeface="Arial" panose="020B0604020202020204" pitchFamily="34" charset="0"/>
                <a:cs typeface="Arial" panose="020B0604020202020204" pitchFamily="34" charset="0"/>
              </a:rPr>
              <a:t> :</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SI ANAK KECIL MEMAKAI KACAMATA BESAR</a:t>
            </a:r>
          </a:p>
          <a:p>
            <a:pPr marL="457200" indent="-457200" algn="l">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SI ANAK BESAR MEMAKAI KACAMATA KECIL</a:t>
            </a:r>
          </a:p>
          <a:p>
            <a:pPr marL="457200" indent="-457200" algn="l">
              <a:buAutoNum type="arabicPeriod"/>
            </a:pPr>
            <a:r>
              <a:rPr lang="nn-NO" sz="2400" dirty="0">
                <a:solidFill>
                  <a:schemeClr val="tx1">
                    <a:lumMod val="75000"/>
                    <a:lumOff val="25000"/>
                  </a:schemeClr>
                </a:solidFill>
                <a:latin typeface="Arial" panose="020B0604020202020204" pitchFamily="34" charset="0"/>
                <a:cs typeface="Arial" panose="020B0604020202020204" pitchFamily="34" charset="0"/>
              </a:rPr>
              <a:t>SI KACAMATA KECIL MEMAKAI ANAK BESAR</a:t>
            </a:r>
          </a:p>
          <a:p>
            <a:pPr marL="457200" indent="-457200" algn="l">
              <a:buAutoNum type="arabicPeriod"/>
            </a:pPr>
            <a:r>
              <a:rPr lang="nn-NO" sz="2400" dirty="0">
                <a:solidFill>
                  <a:schemeClr val="tx1">
                    <a:lumMod val="75000"/>
                    <a:lumOff val="25000"/>
                  </a:schemeClr>
                </a:solidFill>
                <a:latin typeface="Arial" panose="020B0604020202020204" pitchFamily="34" charset="0"/>
                <a:cs typeface="Arial" panose="020B0604020202020204" pitchFamily="34" charset="0"/>
              </a:rPr>
              <a:t>dan masih banyak lagi.</a:t>
            </a:r>
            <a:endParaRPr lang="fi-FI"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646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9CC6815-23C6-4E69-B3C8-3745A2843AE3}"/>
              </a:ext>
            </a:extLst>
          </p:cNvPr>
          <p:cNvGraphicFramePr>
            <a:graphicFrameLocks noGrp="1"/>
          </p:cNvGraphicFramePr>
          <p:nvPr>
            <p:extLst>
              <p:ext uri="{D42A27DB-BD31-4B8C-83A1-F6EECF244321}">
                <p14:modId xmlns:p14="http://schemas.microsoft.com/office/powerpoint/2010/main" val="1044788645"/>
              </p:ext>
            </p:extLst>
          </p:nvPr>
        </p:nvGraphicFramePr>
        <p:xfrm>
          <a:off x="152400" y="2071258"/>
          <a:ext cx="11623964" cy="3373200"/>
        </p:xfrm>
        <a:graphic>
          <a:graphicData uri="http://schemas.openxmlformats.org/drawingml/2006/table">
            <a:tbl>
              <a:tblPr firstRow="1" bandRow="1">
                <a:tableStyleId>{2D5ABB26-0587-4C30-8999-92F81FD0307C}</a:tableStyleId>
              </a:tblPr>
              <a:tblGrid>
                <a:gridCol w="1814945">
                  <a:extLst>
                    <a:ext uri="{9D8B030D-6E8A-4147-A177-3AD203B41FA5}">
                      <a16:colId xmlns:a16="http://schemas.microsoft.com/office/drawing/2014/main" val="147725276"/>
                    </a:ext>
                  </a:extLst>
                </a:gridCol>
                <a:gridCol w="623455">
                  <a:extLst>
                    <a:ext uri="{9D8B030D-6E8A-4147-A177-3AD203B41FA5}">
                      <a16:colId xmlns:a16="http://schemas.microsoft.com/office/drawing/2014/main" val="2553246742"/>
                    </a:ext>
                  </a:extLst>
                </a:gridCol>
                <a:gridCol w="9185564">
                  <a:extLst>
                    <a:ext uri="{9D8B030D-6E8A-4147-A177-3AD203B41FA5}">
                      <a16:colId xmlns:a16="http://schemas.microsoft.com/office/drawing/2014/main" val="2017134977"/>
                    </a:ext>
                  </a:extLst>
                </a:gridCol>
              </a:tblGrid>
              <a:tr h="540000">
                <a:tc>
                  <a:txBody>
                    <a:bodyPr/>
                    <a:lstStyle/>
                    <a:p>
                      <a:r>
                        <a:rPr lang="en-ID" sz="2000">
                          <a:solidFill>
                            <a:schemeClr val="tx1">
                              <a:lumMod val="75000"/>
                              <a:lumOff val="25000"/>
                            </a:schemeClr>
                          </a:solidFill>
                          <a:latin typeface="Arial" panose="020B0604020202020204" pitchFamily="34" charset="0"/>
                          <a:cs typeface="Arial" panose="020B0604020202020204" pitchFamily="34" charset="0"/>
                        </a:rPr>
                        <a:t>&lt;KALIMAT&gt;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D" sz="2400" kern="1200">
                          <a:solidFill>
                            <a:schemeClr val="tx1">
                              <a:lumMod val="75000"/>
                              <a:lumOff val="25000"/>
                            </a:schemeClr>
                          </a:solidFill>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000" dirty="0">
                          <a:solidFill>
                            <a:schemeClr val="accent6">
                              <a:lumMod val="75000"/>
                              <a:lumOff val="25000"/>
                            </a:schemeClr>
                          </a:solidFill>
                          <a:latin typeface="Arial" panose="020B0604020202020204" pitchFamily="34" charset="0"/>
                          <a:cs typeface="Arial" panose="020B0604020202020204" pitchFamily="34" charset="0"/>
                        </a:rPr>
                        <a:t>&lt;SUBJEK&gt; </a:t>
                      </a:r>
                      <a:r>
                        <a:rPr lang="en-ID" sz="2000" dirty="0">
                          <a:solidFill>
                            <a:schemeClr val="tx1">
                              <a:lumMod val="75000"/>
                              <a:lumOff val="25000"/>
                            </a:schemeClr>
                          </a:solidFill>
                          <a:latin typeface="Arial" panose="020B0604020202020204" pitchFamily="34" charset="0"/>
                          <a:cs typeface="Arial" panose="020B0604020202020204" pitchFamily="34" charset="0"/>
                        </a:rPr>
                        <a:t>&lt;PREDIKAT&gt; </a:t>
                      </a:r>
                      <a:r>
                        <a:rPr lang="en-ID" sz="20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000" dirty="0">
                          <a:solidFill>
                            <a:schemeClr val="tx1">
                              <a:lumMod val="75000"/>
                              <a:lumOff val="25000"/>
                            </a:schemeClr>
                          </a:solidFill>
                          <a:latin typeface="Arial" panose="020B0604020202020204" pitchFamily="34" charset="0"/>
                          <a:cs typeface="Arial" panose="020B0604020202020204" pitchFamily="34" charset="0"/>
                        </a:rPr>
                        <a:t> 1</a:t>
                      </a:r>
                      <a:endParaRPr lang="en-ID"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0170716"/>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a:solidFill>
                            <a:schemeClr val="accent6">
                              <a:lumMod val="75000"/>
                              <a:lumOff val="25000"/>
                            </a:schemeClr>
                          </a:solidFill>
                          <a:latin typeface="Arial" panose="020B0604020202020204" pitchFamily="34" charset="0"/>
                          <a:cs typeface="Arial" panose="020B0604020202020204" pitchFamily="34" charset="0"/>
                        </a:rPr>
                        <a:t>&lt;KATA SANDANG&gt; &lt;KATA BENDA&gt; &lt;KATA KEADAAN&gt;</a:t>
                      </a:r>
                      <a:r>
                        <a:rPr lang="en-ID" sz="2000">
                          <a:solidFill>
                            <a:schemeClr val="tx1">
                              <a:lumMod val="75000"/>
                              <a:lumOff val="25000"/>
                            </a:schemeClr>
                          </a:solidFill>
                          <a:latin typeface="Arial" panose="020B0604020202020204" pitchFamily="34" charset="0"/>
                          <a:cs typeface="Arial" panose="020B0604020202020204" pitchFamily="34" charset="0"/>
                        </a:rPr>
                        <a:t> </a:t>
                      </a:r>
                      <a:r>
                        <a:rPr lang="en-ID" sz="2000">
                          <a:solidFill>
                            <a:srgbClr val="00B050"/>
                          </a:solidFill>
                          <a:latin typeface="Arial" panose="020B0604020202020204" pitchFamily="34" charset="0"/>
                          <a:cs typeface="Arial" panose="020B0604020202020204" pitchFamily="34" charset="0"/>
                        </a:rPr>
                        <a:t>&lt;PREDIKAT&gt; </a:t>
                      </a:r>
                      <a:r>
                        <a:rPr lang="en-ID" sz="2000">
                          <a:solidFill>
                            <a:schemeClr val="tx1">
                              <a:lumMod val="75000"/>
                              <a:lumOff val="25000"/>
                            </a:schemeClr>
                          </a:solidFill>
                          <a:latin typeface="Arial" panose="020B0604020202020204" pitchFamily="34" charset="0"/>
                          <a:cs typeface="Arial" panose="020B0604020202020204" pitchFamily="34" charset="0"/>
                        </a:rPr>
                        <a:t>produksi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291676"/>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dirty="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a:t>
                      </a:r>
                      <a:r>
                        <a:rPr lang="fi-FI" sz="2000" dirty="0">
                          <a:solidFill>
                            <a:srgbClr val="00B050"/>
                          </a:solidFill>
                          <a:latin typeface="Arial" panose="020B0604020202020204" pitchFamily="34" charset="0"/>
                          <a:cs typeface="Arial" panose="020B0604020202020204" pitchFamily="34" charset="0"/>
                        </a:rPr>
                        <a:t>&lt;KATA KERJA&gt; </a:t>
                      </a:r>
                      <a:r>
                        <a:rPr lang="fi-FI" sz="2000" dirty="0">
                          <a:solidFill>
                            <a:srgbClr val="00B050"/>
                          </a:solidFill>
                          <a:highlight>
                            <a:srgbClr val="FFFF00"/>
                          </a:highlight>
                          <a:latin typeface="Arial" panose="020B0604020202020204" pitchFamily="34" charset="0"/>
                          <a:cs typeface="Arial" panose="020B0604020202020204" pitchFamily="34" charset="0"/>
                        </a:rPr>
                        <a:t>&lt;OBJEK&gt;</a:t>
                      </a:r>
                      <a:r>
                        <a:rPr lang="fi-FI" sz="20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 </a:t>
                      </a:r>
                      <a:r>
                        <a:rPr lang="fi-FI" sz="2000" dirty="0">
                          <a:solidFill>
                            <a:schemeClr val="tx1">
                              <a:lumMod val="75000"/>
                              <a:lumOff val="25000"/>
                            </a:schemeClr>
                          </a:solidFill>
                          <a:latin typeface="Arial" panose="020B0604020202020204" pitchFamily="34" charset="0"/>
                          <a:cs typeface="Arial" panose="020B0604020202020204" pitchFamily="34" charset="0"/>
                        </a:rPr>
                        <a:t>produksi 3</a:t>
                      </a:r>
                      <a:endParaRPr lang="en-ID"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926169"/>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dirty="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a:t>
                      </a:r>
                      <a:r>
                        <a:rPr lang="fi-FI" sz="2000" dirty="0">
                          <a:solidFill>
                            <a:schemeClr val="tx1">
                              <a:lumMod val="75000"/>
                              <a:lumOff val="25000"/>
                            </a:schemeClr>
                          </a:solidFill>
                          <a:latin typeface="Arial" panose="020B0604020202020204" pitchFamily="34" charset="0"/>
                          <a:cs typeface="Arial" panose="020B0604020202020204" pitchFamily="34" charset="0"/>
                        </a:rPr>
                        <a:t>&lt;KATA KERJA&gt; </a:t>
                      </a:r>
                      <a:r>
                        <a:rPr lang="fi-FI" sz="20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&lt;KATA BENDA&gt; &lt;KATA KEADAAN&gt; </a:t>
                      </a:r>
                      <a:r>
                        <a:rPr lang="en-ID" sz="20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000" dirty="0">
                          <a:solidFill>
                            <a:schemeClr val="tx1">
                              <a:lumMod val="75000"/>
                              <a:lumOff val="25000"/>
                            </a:schemeClr>
                          </a:solidFill>
                          <a:latin typeface="Arial" panose="020B0604020202020204" pitchFamily="34" charset="0"/>
                          <a:cs typeface="Arial" panose="020B0604020202020204" pitchFamily="34" charset="0"/>
                        </a:rPr>
                        <a:t> 4</a:t>
                      </a:r>
                      <a:endParaRPr lang="en-ID"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281655"/>
                  </a:ext>
                </a:extLst>
              </a:tr>
              <a:tr h="37084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000" kern="1200" dirty="0">
                          <a:solidFill>
                            <a:schemeClr val="tx1">
                              <a:lumMod val="75000"/>
                              <a:lumOff val="25000"/>
                            </a:schemeClr>
                          </a:solidFill>
                          <a:latin typeface="Arial" panose="020B0604020202020204" pitchFamily="34" charset="0"/>
                          <a:ea typeface="+mn-ea"/>
                          <a:cs typeface="Arial" panose="020B0604020202020204" pitchFamily="34" charset="0"/>
                        </a:rPr>
                        <a:t>SI ANAK KECIL MEMAKAI KACAMATA BESAR </a:t>
                      </a:r>
                      <a:r>
                        <a:rPr lang="en-ID" sz="2000" kern="1200" dirty="0" err="1">
                          <a:solidFill>
                            <a:schemeClr val="tx1">
                              <a:lumMod val="75000"/>
                              <a:lumOff val="25000"/>
                            </a:schemeClr>
                          </a:solidFill>
                          <a:latin typeface="Arial" panose="020B0604020202020204" pitchFamily="34" charset="0"/>
                          <a:ea typeface="+mn-ea"/>
                          <a:cs typeface="Arial" panose="020B0604020202020204" pitchFamily="34" charset="0"/>
                        </a:rPr>
                        <a:t>produksi</a:t>
                      </a:r>
                      <a:r>
                        <a:rPr lang="en-ID" sz="2000" kern="1200" dirty="0">
                          <a:solidFill>
                            <a:schemeClr val="tx1">
                              <a:lumMod val="75000"/>
                              <a:lumOff val="25000"/>
                            </a:schemeClr>
                          </a:solidFill>
                          <a:latin typeface="Arial" panose="020B0604020202020204" pitchFamily="34" charset="0"/>
                          <a:ea typeface="+mn-ea"/>
                          <a:cs typeface="Arial" panose="020B0604020202020204" pitchFamily="34" charset="0"/>
                        </a:rPr>
                        <a:t> 5,6,7,8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405908"/>
                  </a:ext>
                </a:extLst>
              </a:tr>
            </a:tbl>
          </a:graphicData>
        </a:graphic>
      </p:graphicFrame>
      <p:sp>
        <p:nvSpPr>
          <p:cNvPr id="8" name="TextBox 7">
            <a:extLst>
              <a:ext uri="{FF2B5EF4-FFF2-40B4-BE49-F238E27FC236}">
                <a16:creationId xmlns:a16="http://schemas.microsoft.com/office/drawing/2014/main" id="{FDE91E3F-D05E-4646-A848-9F21AFB2946F}"/>
              </a:ext>
            </a:extLst>
          </p:cNvPr>
          <p:cNvSpPr txBox="1"/>
          <p:nvPr/>
        </p:nvSpPr>
        <p:spPr>
          <a:xfrm>
            <a:off x="152399" y="6043044"/>
            <a:ext cx="11623963" cy="707886"/>
          </a:xfrm>
          <a:prstGeom prst="rect">
            <a:avLst/>
          </a:prstGeom>
          <a:noFill/>
        </p:spPr>
        <p:txBody>
          <a:bodyPr wrap="square">
            <a:spAutoFit/>
          </a:bodyPr>
          <a:lstStyle/>
          <a:p>
            <a:pPr algn="l"/>
            <a:r>
              <a:rPr lang="en-ID" sz="2000">
                <a:solidFill>
                  <a:srgbClr val="FF0000"/>
                </a:solidFill>
                <a:latin typeface="Arial" panose="020B0604020202020204" pitchFamily="34" charset="0"/>
                <a:cs typeface="Arial" panose="020B0604020202020204" pitchFamily="34" charset="0"/>
              </a:rPr>
              <a:t>Keterangan :</a:t>
            </a:r>
          </a:p>
          <a:p>
            <a:pPr algn="l"/>
            <a:r>
              <a:rPr lang="en-ID" sz="2000">
                <a:solidFill>
                  <a:srgbClr val="FF0000"/>
                </a:solidFill>
                <a:latin typeface="Arial" panose="020B0604020202020204" pitchFamily="34" charset="0"/>
                <a:cs typeface="Arial" panose="020B0604020202020204" pitchFamily="34" charset="0"/>
              </a:rPr>
              <a:t>(simbol ini (</a:t>
            </a:r>
            <a:r>
              <a:rPr lang="en-ID" sz="2000" kern="1200">
                <a:solidFill>
                  <a:srgbClr val="FF0000"/>
                </a:solidFill>
                <a:latin typeface="Arial" panose="020B0604020202020204" pitchFamily="34" charset="0"/>
                <a:ea typeface="+mn-ea"/>
                <a:cs typeface="Arial" panose="020B0604020202020204" pitchFamily="34" charset="0"/>
                <a:sym typeface="Symbol" panose="05050102010706020507" pitchFamily="18" charset="2"/>
              </a:rPr>
              <a:t></a:t>
            </a:r>
            <a:r>
              <a:rPr lang="en-ID" sz="2000">
                <a:solidFill>
                  <a:srgbClr val="FF0000"/>
                </a:solidFill>
                <a:latin typeface="Arial" panose="020B0604020202020204" pitchFamily="34" charset="0"/>
                <a:cs typeface="Arial" panose="020B0604020202020204" pitchFamily="34" charset="0"/>
              </a:rPr>
              <a:t>) artinya di derivasi atau diuraikan menggunakan himpunan produksi yang ada)</a:t>
            </a:r>
          </a:p>
        </p:txBody>
      </p:sp>
      <p:sp>
        <p:nvSpPr>
          <p:cNvPr id="10" name="TextBox 9">
            <a:extLst>
              <a:ext uri="{FF2B5EF4-FFF2-40B4-BE49-F238E27FC236}">
                <a16:creationId xmlns:a16="http://schemas.microsoft.com/office/drawing/2014/main" id="{F6C9CE6F-9BBA-4223-97C2-A53D0196213B}"/>
              </a:ext>
            </a:extLst>
          </p:cNvPr>
          <p:cNvSpPr txBox="1"/>
          <p:nvPr/>
        </p:nvSpPr>
        <p:spPr>
          <a:xfrm>
            <a:off x="152399" y="175082"/>
            <a:ext cx="11513128" cy="1569660"/>
          </a:xfrm>
          <a:prstGeom prst="rect">
            <a:avLst/>
          </a:prstGeom>
          <a:noFill/>
        </p:spPr>
        <p:txBody>
          <a:bodyPr wrap="square">
            <a:spAutoFit/>
          </a:bodyPr>
          <a:lstStyle/>
          <a:p>
            <a:r>
              <a:rPr lang="it-IT" sz="2400" b="1" dirty="0">
                <a:solidFill>
                  <a:schemeClr val="tx1">
                    <a:lumMod val="75000"/>
                    <a:lumOff val="25000"/>
                  </a:schemeClr>
                </a:solidFill>
                <a:latin typeface="Arial" panose="020B0604020202020204" pitchFamily="34" charset="0"/>
                <a:cs typeface="Arial" panose="020B0604020202020204" pitchFamily="34" charset="0"/>
              </a:rPr>
              <a:t>Untai terminal pertama :</a:t>
            </a:r>
          </a:p>
          <a:p>
            <a:r>
              <a:rPr lang="en-ID" sz="2400" dirty="0">
                <a:solidFill>
                  <a:schemeClr val="tx1">
                    <a:lumMod val="75000"/>
                    <a:lumOff val="25000"/>
                  </a:schemeClr>
                </a:solidFill>
                <a:latin typeface="Arial" panose="020B0604020202020204" pitchFamily="34" charset="0"/>
                <a:cs typeface="Arial" panose="020B0604020202020204" pitchFamily="34" charset="0"/>
              </a:rPr>
              <a:t>SI ANAK KECIL MEMAKAI KACAMATA BESAR</a:t>
            </a:r>
          </a:p>
          <a:p>
            <a:endParaRPr lang="it-IT" sz="2400" dirty="0">
              <a:solidFill>
                <a:schemeClr val="tx1">
                  <a:lumMod val="75000"/>
                  <a:lumOff val="25000"/>
                </a:schemeClr>
              </a:solidFill>
              <a:latin typeface="Arial" panose="020B0604020202020204" pitchFamily="34" charset="0"/>
              <a:cs typeface="Arial" panose="020B0604020202020204" pitchFamily="34" charset="0"/>
            </a:endParaRPr>
          </a:p>
          <a:p>
            <a:r>
              <a:rPr lang="it-IT" sz="2400" dirty="0">
                <a:solidFill>
                  <a:schemeClr val="tx1">
                    <a:lumMod val="75000"/>
                    <a:lumOff val="25000"/>
                  </a:schemeClr>
                </a:solidFill>
                <a:latin typeface="Arial" panose="020B0604020202020204" pitchFamily="34" charset="0"/>
                <a:cs typeface="Arial" panose="020B0604020202020204" pitchFamily="34" charset="0"/>
              </a:rPr>
              <a:t>Berikut ini derivasi untuk untai terminal pertama di slide sebelumnya :</a:t>
            </a:r>
            <a:endParaRPr lang="en-ID"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95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BB9591BA-029D-4C20-8BA4-104F3A450F71}"/>
              </a:ext>
            </a:extLst>
          </p:cNvPr>
          <p:cNvSpPr txBox="1">
            <a:spLocks/>
          </p:cNvSpPr>
          <p:nvPr/>
        </p:nvSpPr>
        <p:spPr>
          <a:xfrm>
            <a:off x="4743450" y="1012825"/>
            <a:ext cx="6838950" cy="6093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tx1">
                    <a:lumMod val="75000"/>
                    <a:lumOff val="25000"/>
                  </a:schemeClr>
                </a:solidFill>
              </a:rPr>
              <a:t>Pembahasan</a:t>
            </a:r>
            <a:endParaRPr lang="en-US" dirty="0">
              <a:solidFill>
                <a:schemeClr val="tx1">
                  <a:lumMod val="75000"/>
                  <a:lumOff val="25000"/>
                </a:schemeClr>
              </a:solidFill>
            </a:endParaRPr>
          </a:p>
        </p:txBody>
      </p:sp>
      <p:pic>
        <p:nvPicPr>
          <p:cNvPr id="9" name="Picture 8">
            <a:extLst>
              <a:ext uri="{FF2B5EF4-FFF2-40B4-BE49-F238E27FC236}">
                <a16:creationId xmlns:a16="http://schemas.microsoft.com/office/drawing/2014/main" id="{9E26E35D-3A8B-4C94-840C-E275BDEE92BE}"/>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57" name="Rectangle 56">
            <a:extLst>
              <a:ext uri="{FF2B5EF4-FFF2-40B4-BE49-F238E27FC236}">
                <a16:creationId xmlns:a16="http://schemas.microsoft.com/office/drawing/2014/main" id="{6A6AB709-ABA5-4F6F-85B6-B7704AEFDB40}"/>
              </a:ext>
            </a:extLst>
          </p:cNvPr>
          <p:cNvSpPr/>
          <p:nvPr/>
        </p:nvSpPr>
        <p:spPr>
          <a:xfrm>
            <a:off x="4946073" y="2101737"/>
            <a:ext cx="6636327" cy="3046988"/>
          </a:xfrm>
          <a:prstGeom prst="rect">
            <a:avLst/>
          </a:prstGeom>
        </p:spPr>
        <p:txBody>
          <a:bodyPr wrap="square" anchor="t">
            <a:spAutoFit/>
          </a:bodyPr>
          <a:lstStyle/>
          <a:p>
            <a:pPr marL="514350" indent="-514350">
              <a:buAutoNum type="arabicPeriod"/>
            </a:pPr>
            <a:r>
              <a:rPr lang="en-US" sz="3200" b="1">
                <a:solidFill>
                  <a:schemeClr val="tx1">
                    <a:lumMod val="75000"/>
                    <a:lumOff val="25000"/>
                  </a:schemeClr>
                </a:solidFill>
              </a:rPr>
              <a:t>Tata Bahasa Formal</a:t>
            </a:r>
          </a:p>
          <a:p>
            <a:pPr marL="514350" indent="-514350">
              <a:buAutoNum type="arabicPeriod"/>
            </a:pPr>
            <a:r>
              <a:rPr lang="en-US" sz="3200" b="1">
                <a:solidFill>
                  <a:schemeClr val="tx1">
                    <a:lumMod val="75000"/>
                    <a:lumOff val="25000"/>
                  </a:schemeClr>
                </a:solidFill>
              </a:rPr>
              <a:t>Terminal dan Non Terminal</a:t>
            </a:r>
          </a:p>
          <a:p>
            <a:pPr marL="514350" indent="-514350">
              <a:buAutoNum type="arabicPeriod"/>
            </a:pPr>
            <a:r>
              <a:rPr lang="en-US" sz="3200" b="1">
                <a:solidFill>
                  <a:schemeClr val="tx1">
                    <a:lumMod val="75000"/>
                    <a:lumOff val="25000"/>
                  </a:schemeClr>
                </a:solidFill>
              </a:rPr>
              <a:t>Produksi</a:t>
            </a:r>
          </a:p>
          <a:p>
            <a:pPr marL="514350" indent="-514350">
              <a:buAutoNum type="arabicPeriod"/>
            </a:pPr>
            <a:r>
              <a:rPr lang="en-ID" sz="3200" b="1">
                <a:solidFill>
                  <a:schemeClr val="tx1">
                    <a:lumMod val="75000"/>
                    <a:lumOff val="25000"/>
                  </a:schemeClr>
                </a:solidFill>
              </a:rPr>
              <a:t>Derivasi</a:t>
            </a:r>
          </a:p>
          <a:p>
            <a:pPr marL="514350" indent="-514350">
              <a:buAutoNum type="arabicPeriod"/>
            </a:pPr>
            <a:r>
              <a:rPr lang="en-ID" sz="3200" b="1">
                <a:solidFill>
                  <a:schemeClr val="tx1">
                    <a:lumMod val="75000"/>
                    <a:lumOff val="25000"/>
                  </a:schemeClr>
                </a:solidFill>
              </a:rPr>
              <a:t>Operand</a:t>
            </a:r>
          </a:p>
          <a:p>
            <a:pPr marL="514350" indent="-514350">
              <a:buAutoNum type="arabicPeriod"/>
            </a:pPr>
            <a:r>
              <a:rPr lang="en-ID" sz="3200" b="1">
                <a:solidFill>
                  <a:schemeClr val="tx1">
                    <a:lumMod val="75000"/>
                    <a:lumOff val="25000"/>
                  </a:schemeClr>
                </a:solidFill>
              </a:rPr>
              <a:t>Sifat Elementer Untai Terminal</a:t>
            </a:r>
            <a:endParaRPr lang="en-US" sz="3200" b="1">
              <a:solidFill>
                <a:schemeClr val="tx1">
                  <a:lumMod val="75000"/>
                  <a:lumOff val="25000"/>
                </a:schemeClr>
              </a:solidFill>
            </a:endParaRPr>
          </a:p>
        </p:txBody>
      </p:sp>
    </p:spTree>
    <p:extLst>
      <p:ext uri="{BB962C8B-B14F-4D97-AF65-F5344CB8AC3E}">
        <p14:creationId xmlns:p14="http://schemas.microsoft.com/office/powerpoint/2010/main" val="221309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35527" y="111365"/>
            <a:ext cx="11623964" cy="6740307"/>
          </a:xfrm>
          <a:prstGeom prst="rect">
            <a:avLst/>
          </a:prstGeom>
        </p:spPr>
        <p:txBody>
          <a:bodyPr wrap="square" anchor="t">
            <a:spAutoFit/>
          </a:bodyPr>
          <a:lstStyle/>
          <a:p>
            <a:pPr algn="l"/>
            <a:r>
              <a:rPr lang="en-ID" sz="2400">
                <a:solidFill>
                  <a:schemeClr val="tx1">
                    <a:lumMod val="75000"/>
                    <a:lumOff val="25000"/>
                  </a:schemeClr>
                </a:solidFill>
                <a:latin typeface="Arial" panose="020B0604020202020204" pitchFamily="34" charset="0"/>
                <a:cs typeface="Arial" panose="020B0604020202020204" pitchFamily="34" charset="0"/>
              </a:rPr>
              <a:t>Langkah-langkah derivasi di slide sebelumnya adalah sebagai berikut :</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Pada derivasi pertama, menggunakan produksi pertama sebagai </a:t>
            </a:r>
            <a:r>
              <a:rPr lang="it-IT" sz="2400">
                <a:solidFill>
                  <a:schemeClr val="tx1">
                    <a:lumMod val="75000"/>
                    <a:lumOff val="25000"/>
                  </a:schemeClr>
                </a:solidFill>
                <a:latin typeface="Arial" panose="020B0604020202020204" pitchFamily="34" charset="0"/>
                <a:cs typeface="Arial" panose="020B0604020202020204" pitchFamily="34" charset="0"/>
              </a:rPr>
              <a:t>simbol start dari derivasi, kemudian</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kedua adalah dengan menggunakan produksi kedua maka </a:t>
            </a:r>
            <a:r>
              <a:rPr lang="nn-NO" sz="2400">
                <a:solidFill>
                  <a:schemeClr val="tx1">
                    <a:lumMod val="75000"/>
                    <a:lumOff val="25000"/>
                  </a:schemeClr>
                </a:solidFill>
                <a:latin typeface="Arial" panose="020B0604020202020204" pitchFamily="34" charset="0"/>
                <a:cs typeface="Arial" panose="020B0604020202020204" pitchFamily="34" charset="0"/>
              </a:rPr>
              <a:t>non terminal &lt;SUBJEK&gt; diuraikan menjadi &lt;KATA SANDANG&gt; </a:t>
            </a:r>
            <a:r>
              <a:rPr lang="en-ID" sz="2400">
                <a:solidFill>
                  <a:schemeClr val="tx1">
                    <a:lumMod val="75000"/>
                    <a:lumOff val="25000"/>
                  </a:schemeClr>
                </a:solidFill>
                <a:latin typeface="Arial" panose="020B0604020202020204" pitchFamily="34" charset="0"/>
                <a:cs typeface="Arial" panose="020B0604020202020204" pitchFamily="34" charset="0"/>
              </a:rPr>
              <a:t>&lt;KATA BENDA&gt; &lt;KATA KEADAAN&gt;</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derivasi ketiga menguraikan non terminal &lt;PREDIKAT&gt; </a:t>
            </a:r>
            <a:r>
              <a:rPr lang="fi-FI" sz="2400">
                <a:solidFill>
                  <a:schemeClr val="tx1">
                    <a:lumMod val="75000"/>
                    <a:lumOff val="25000"/>
                  </a:schemeClr>
                </a:solidFill>
                <a:latin typeface="Arial" panose="020B0604020202020204" pitchFamily="34" charset="0"/>
                <a:cs typeface="Arial" panose="020B0604020202020204" pitchFamily="34" charset="0"/>
              </a:rPr>
              <a:t>menjadi &lt;KATA KERJA&gt; &lt;OBJEK&gt; menggunakan produksi 3</a:t>
            </a:r>
          </a:p>
          <a:p>
            <a:pPr marL="457200" indent="-457200" algn="l">
              <a:buAutoNum type="arabicPeriod"/>
            </a:pPr>
            <a:r>
              <a:rPr lang="sv-SE" sz="2400">
                <a:solidFill>
                  <a:schemeClr val="tx1">
                    <a:lumMod val="75000"/>
                    <a:lumOff val="25000"/>
                  </a:schemeClr>
                </a:solidFill>
                <a:latin typeface="Arial" panose="020B0604020202020204" pitchFamily="34" charset="0"/>
                <a:cs typeface="Arial" panose="020B0604020202020204" pitchFamily="34" charset="0"/>
              </a:rPr>
              <a:t>Pada derivasi keempat dengan menggunakan produksi 4, maka non </a:t>
            </a:r>
            <a:r>
              <a:rPr lang="en-ID" sz="2400">
                <a:solidFill>
                  <a:schemeClr val="tx1">
                    <a:lumMod val="75000"/>
                    <a:lumOff val="25000"/>
                  </a:schemeClr>
                </a:solidFill>
                <a:latin typeface="Arial" panose="020B0604020202020204" pitchFamily="34" charset="0"/>
                <a:cs typeface="Arial" panose="020B0604020202020204" pitchFamily="34" charset="0"/>
              </a:rPr>
              <a:t>terminal &lt;OBJEK&gt; diuraikan menjadi &lt;KATA BENDA&gt; &lt;KATA KEADAAN&gt;</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derivasi kelima menguraikan semua non terminal menjadi suatu terminal dengan produksi 5, produksi 6, produksi 7, dan produksi 8, sehingga menjadi suatu untai terminal “</a:t>
            </a:r>
            <a:r>
              <a:rPr lang="en-ID" sz="2400" b="1">
                <a:solidFill>
                  <a:schemeClr val="tx1">
                    <a:lumMod val="75000"/>
                    <a:lumOff val="25000"/>
                  </a:schemeClr>
                </a:solidFill>
                <a:latin typeface="Arial" panose="020B0604020202020204" pitchFamily="34" charset="0"/>
                <a:cs typeface="Arial" panose="020B0604020202020204" pitchFamily="34" charset="0"/>
              </a:rPr>
              <a:t>Si Anak Kecil Memakai Kacamata Besar</a:t>
            </a:r>
            <a:r>
              <a:rPr lang="en-ID" sz="2400">
                <a:solidFill>
                  <a:schemeClr val="tx1">
                    <a:lumMod val="75000"/>
                    <a:lumOff val="25000"/>
                  </a:schemeClr>
                </a:solidFill>
                <a:latin typeface="Arial" panose="020B0604020202020204" pitchFamily="34" charset="0"/>
                <a:cs typeface="Arial" panose="020B0604020202020204" pitchFamily="34" charset="0"/>
              </a:rPr>
              <a:t>”</a:t>
            </a:r>
          </a:p>
          <a:p>
            <a:pPr marL="457200" indent="-457200" algn="l">
              <a:buAutoNum type="arabicPeriod"/>
            </a:pPr>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l"/>
            <a:r>
              <a:rPr lang="en-ID" sz="1600">
                <a:solidFill>
                  <a:srgbClr val="FF0000"/>
                </a:solidFill>
                <a:latin typeface="Arial" panose="020B0604020202020204" pitchFamily="34" charset="0"/>
                <a:cs typeface="Arial" panose="020B0604020202020204" pitchFamily="34" charset="0"/>
              </a:rPr>
              <a:t>Penjelasan tambahan :</a:t>
            </a:r>
          </a:p>
          <a:p>
            <a:pPr marL="285750" indent="-285750" algn="l">
              <a:buFont typeface="Arial" panose="020B0604020202020204" pitchFamily="34" charset="0"/>
              <a:buChar char="•"/>
            </a:pPr>
            <a:r>
              <a:rPr lang="sv-SE" sz="1600">
                <a:solidFill>
                  <a:srgbClr val="FF0000"/>
                </a:solidFill>
                <a:latin typeface="Arial" panose="020B0604020202020204" pitchFamily="34" charset="0"/>
                <a:cs typeface="Arial" panose="020B0604020202020204" pitchFamily="34" charset="0"/>
              </a:rPr>
              <a:t>Produksi 6, dapat dipilih penguraian produksi non terminal &lt;KATA BENDA&gt; apakah akan </a:t>
            </a:r>
            <a:r>
              <a:rPr lang="en-ID" sz="1600">
                <a:solidFill>
                  <a:srgbClr val="FF0000"/>
                </a:solidFill>
                <a:latin typeface="Arial" panose="020B0604020202020204" pitchFamily="34" charset="0"/>
                <a:cs typeface="Arial" panose="020B0604020202020204" pitchFamily="34" charset="0"/>
              </a:rPr>
              <a:t>menggunakan terminal ANAK atau KACAMATA</a:t>
            </a:r>
          </a:p>
          <a:p>
            <a:pPr marL="285750" indent="-285750" algn="l">
              <a:buFont typeface="Arial" panose="020B0604020202020204" pitchFamily="34" charset="0"/>
              <a:buChar char="•"/>
            </a:pPr>
            <a:r>
              <a:rPr lang="en-ID" sz="1600">
                <a:solidFill>
                  <a:srgbClr val="FF0000"/>
                </a:solidFill>
                <a:latin typeface="Arial" panose="020B0604020202020204" pitchFamily="34" charset="0"/>
                <a:cs typeface="Arial" panose="020B0604020202020204" pitchFamily="34" charset="0"/>
              </a:rPr>
              <a:t>Produksi 7, dapat dipilih penguraian produksi non terminal &lt;KATA KEADAAN&gt; apakah akan </a:t>
            </a:r>
            <a:r>
              <a:rPr lang="nb-NO" sz="1600">
                <a:solidFill>
                  <a:srgbClr val="FF0000"/>
                </a:solidFill>
                <a:latin typeface="Arial" panose="020B0604020202020204" pitchFamily="34" charset="0"/>
                <a:cs typeface="Arial" panose="020B0604020202020204" pitchFamily="34" charset="0"/>
              </a:rPr>
              <a:t>menggunakan terminal KECIL atau BESAR</a:t>
            </a:r>
          </a:p>
          <a:p>
            <a:pPr marL="285750" indent="-285750" algn="l">
              <a:buFont typeface="Arial" panose="020B0604020202020204" pitchFamily="34" charset="0"/>
              <a:buChar char="•"/>
            </a:pPr>
            <a:r>
              <a:rPr lang="nb-NO" sz="1600">
                <a:solidFill>
                  <a:srgbClr val="FF0000"/>
                </a:solidFill>
                <a:latin typeface="Arial" panose="020B0604020202020204" pitchFamily="34" charset="0"/>
                <a:cs typeface="Arial" panose="020B0604020202020204" pitchFamily="34" charset="0"/>
              </a:rPr>
              <a:t>Si Anak Kecil Memakai Kacamata Besar merupakan u</a:t>
            </a:r>
            <a:r>
              <a:rPr lang="en-ID" sz="1600">
                <a:solidFill>
                  <a:srgbClr val="FF0000"/>
                </a:solidFill>
                <a:latin typeface="Arial" panose="020B0604020202020204" pitchFamily="34" charset="0"/>
                <a:cs typeface="Arial" panose="020B0604020202020204" pitchFamily="34" charset="0"/>
              </a:rPr>
              <a:t>ntai terminal disesuaikan dengan bentuk untai contoh pertama.</a:t>
            </a:r>
            <a:endParaRPr lang="fi-FI" sz="1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08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9CC6815-23C6-4E69-B3C8-3745A2843AE3}"/>
              </a:ext>
            </a:extLst>
          </p:cNvPr>
          <p:cNvGraphicFramePr>
            <a:graphicFrameLocks noGrp="1"/>
          </p:cNvGraphicFramePr>
          <p:nvPr>
            <p:extLst>
              <p:ext uri="{D42A27DB-BD31-4B8C-83A1-F6EECF244321}">
                <p14:modId xmlns:p14="http://schemas.microsoft.com/office/powerpoint/2010/main" val="64221979"/>
              </p:ext>
            </p:extLst>
          </p:nvPr>
        </p:nvGraphicFramePr>
        <p:xfrm>
          <a:off x="152400" y="2071258"/>
          <a:ext cx="11623964" cy="3373200"/>
        </p:xfrm>
        <a:graphic>
          <a:graphicData uri="http://schemas.openxmlformats.org/drawingml/2006/table">
            <a:tbl>
              <a:tblPr firstRow="1" bandRow="1">
                <a:tableStyleId>{2D5ABB26-0587-4C30-8999-92F81FD0307C}</a:tableStyleId>
              </a:tblPr>
              <a:tblGrid>
                <a:gridCol w="1814945">
                  <a:extLst>
                    <a:ext uri="{9D8B030D-6E8A-4147-A177-3AD203B41FA5}">
                      <a16:colId xmlns:a16="http://schemas.microsoft.com/office/drawing/2014/main" val="147725276"/>
                    </a:ext>
                  </a:extLst>
                </a:gridCol>
                <a:gridCol w="623455">
                  <a:extLst>
                    <a:ext uri="{9D8B030D-6E8A-4147-A177-3AD203B41FA5}">
                      <a16:colId xmlns:a16="http://schemas.microsoft.com/office/drawing/2014/main" val="2553246742"/>
                    </a:ext>
                  </a:extLst>
                </a:gridCol>
                <a:gridCol w="9185564">
                  <a:extLst>
                    <a:ext uri="{9D8B030D-6E8A-4147-A177-3AD203B41FA5}">
                      <a16:colId xmlns:a16="http://schemas.microsoft.com/office/drawing/2014/main" val="2017134977"/>
                    </a:ext>
                  </a:extLst>
                </a:gridCol>
              </a:tblGrid>
              <a:tr h="540000">
                <a:tc>
                  <a:txBody>
                    <a:bodyPr/>
                    <a:lstStyle/>
                    <a:p>
                      <a:r>
                        <a:rPr lang="en-ID" sz="2000">
                          <a:solidFill>
                            <a:schemeClr val="tx1">
                              <a:lumMod val="75000"/>
                              <a:lumOff val="25000"/>
                            </a:schemeClr>
                          </a:solidFill>
                          <a:latin typeface="Arial" panose="020B0604020202020204" pitchFamily="34" charset="0"/>
                          <a:cs typeface="Arial" panose="020B0604020202020204" pitchFamily="34" charset="0"/>
                        </a:rPr>
                        <a:t>&lt;KALIMAT&gt;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D" sz="2400" kern="1200">
                          <a:solidFill>
                            <a:schemeClr val="tx1">
                              <a:lumMod val="75000"/>
                              <a:lumOff val="25000"/>
                            </a:schemeClr>
                          </a:solidFill>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000">
                          <a:solidFill>
                            <a:schemeClr val="tx1">
                              <a:lumMod val="75000"/>
                              <a:lumOff val="25000"/>
                            </a:schemeClr>
                          </a:solidFill>
                          <a:latin typeface="Arial" panose="020B0604020202020204" pitchFamily="34" charset="0"/>
                          <a:cs typeface="Arial" panose="020B0604020202020204" pitchFamily="34" charset="0"/>
                        </a:rPr>
                        <a:t>&lt;SUBJEK&gt; &lt;PREDIKAT&gt;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0170716"/>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&lt;PREDIKAT&gt;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291676"/>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a:t>
                      </a:r>
                      <a:r>
                        <a:rPr lang="fi-FI" sz="2000">
                          <a:solidFill>
                            <a:schemeClr val="tx1">
                              <a:lumMod val="75000"/>
                              <a:lumOff val="25000"/>
                            </a:schemeClr>
                          </a:solidFill>
                          <a:latin typeface="Arial" panose="020B0604020202020204" pitchFamily="34" charset="0"/>
                          <a:cs typeface="Arial" panose="020B0604020202020204" pitchFamily="34" charset="0"/>
                        </a:rPr>
                        <a:t>&lt;KATA KERJA&gt; &lt;OBJEK&gt;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926169"/>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a:t>
                      </a:r>
                      <a:r>
                        <a:rPr lang="fi-FI" sz="2000">
                          <a:solidFill>
                            <a:schemeClr val="tx1">
                              <a:lumMod val="75000"/>
                              <a:lumOff val="25000"/>
                            </a:schemeClr>
                          </a:solidFill>
                          <a:latin typeface="Arial" panose="020B0604020202020204" pitchFamily="34" charset="0"/>
                          <a:cs typeface="Arial" panose="020B0604020202020204" pitchFamily="34" charset="0"/>
                        </a:rPr>
                        <a:t>&lt;KATA KERJA&gt; &lt;KATA BENDA&gt; &lt;KATA KEADAAN&gt;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281655"/>
                  </a:ext>
                </a:extLst>
              </a:tr>
              <a:tr h="37084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000" kern="1200">
                          <a:solidFill>
                            <a:schemeClr val="tx1">
                              <a:lumMod val="75000"/>
                              <a:lumOff val="25000"/>
                            </a:schemeClr>
                          </a:solidFill>
                          <a:latin typeface="Arial" panose="020B0604020202020204" pitchFamily="34" charset="0"/>
                          <a:ea typeface="+mn-ea"/>
                          <a:cs typeface="Arial" panose="020B0604020202020204" pitchFamily="34" charset="0"/>
                        </a:rPr>
                        <a:t>SI ANAK BESAR MEMAKAI KACAMATA KECIL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405908"/>
                  </a:ext>
                </a:extLst>
              </a:tr>
            </a:tbl>
          </a:graphicData>
        </a:graphic>
      </p:graphicFrame>
      <p:sp>
        <p:nvSpPr>
          <p:cNvPr id="10" name="TextBox 9">
            <a:extLst>
              <a:ext uri="{FF2B5EF4-FFF2-40B4-BE49-F238E27FC236}">
                <a16:creationId xmlns:a16="http://schemas.microsoft.com/office/drawing/2014/main" id="{F6C9CE6F-9BBA-4223-97C2-A53D0196213B}"/>
              </a:ext>
            </a:extLst>
          </p:cNvPr>
          <p:cNvSpPr txBox="1"/>
          <p:nvPr/>
        </p:nvSpPr>
        <p:spPr>
          <a:xfrm>
            <a:off x="152399" y="175082"/>
            <a:ext cx="11513128" cy="1569660"/>
          </a:xfrm>
          <a:prstGeom prst="rect">
            <a:avLst/>
          </a:prstGeom>
          <a:noFill/>
        </p:spPr>
        <p:txBody>
          <a:bodyPr wrap="square">
            <a:spAutoFit/>
          </a:bodyPr>
          <a:lstStyle/>
          <a:p>
            <a:r>
              <a:rPr lang="it-IT" sz="2400" b="1">
                <a:solidFill>
                  <a:schemeClr val="tx1">
                    <a:lumMod val="75000"/>
                    <a:lumOff val="25000"/>
                  </a:schemeClr>
                </a:solidFill>
                <a:latin typeface="Arial" panose="020B0604020202020204" pitchFamily="34" charset="0"/>
                <a:cs typeface="Arial" panose="020B0604020202020204" pitchFamily="34" charset="0"/>
              </a:rPr>
              <a:t>Untai terminal kedua :</a:t>
            </a:r>
          </a:p>
          <a:p>
            <a:r>
              <a:rPr lang="en-ID" sz="2400">
                <a:solidFill>
                  <a:schemeClr val="tx1">
                    <a:lumMod val="75000"/>
                    <a:lumOff val="25000"/>
                  </a:schemeClr>
                </a:solidFill>
                <a:latin typeface="Arial" panose="020B0604020202020204" pitchFamily="34" charset="0"/>
                <a:cs typeface="Arial" panose="020B0604020202020204" pitchFamily="34" charset="0"/>
              </a:rPr>
              <a:t>SI ANAK BESAR MEMAKAI KACAMATA KECIL</a:t>
            </a:r>
          </a:p>
          <a:p>
            <a:endParaRPr lang="it-IT" sz="2400">
              <a:solidFill>
                <a:schemeClr val="tx1">
                  <a:lumMod val="75000"/>
                  <a:lumOff val="25000"/>
                </a:schemeClr>
              </a:solidFill>
              <a:latin typeface="Arial" panose="020B0604020202020204" pitchFamily="34" charset="0"/>
              <a:cs typeface="Arial" panose="020B0604020202020204" pitchFamily="34" charset="0"/>
            </a:endParaRPr>
          </a:p>
          <a:p>
            <a:r>
              <a:rPr lang="it-IT" sz="2400">
                <a:solidFill>
                  <a:schemeClr val="tx1">
                    <a:lumMod val="75000"/>
                    <a:lumOff val="25000"/>
                  </a:schemeClr>
                </a:solidFill>
                <a:latin typeface="Arial" panose="020B0604020202020204" pitchFamily="34" charset="0"/>
                <a:cs typeface="Arial" panose="020B0604020202020204" pitchFamily="34" charset="0"/>
              </a:rPr>
              <a:t>Berikut ini derivasi untuk untai terminal kedua :</a:t>
            </a:r>
            <a:endParaRPr lang="en-ID"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410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416165"/>
            <a:ext cx="11623964" cy="5262979"/>
          </a:xfrm>
          <a:prstGeom prst="rect">
            <a:avLst/>
          </a:prstGeom>
        </p:spPr>
        <p:txBody>
          <a:bodyPr wrap="square" anchor="t">
            <a:spAutoFit/>
          </a:bodyPr>
          <a:lstStyle/>
          <a:p>
            <a:pPr algn="l"/>
            <a:r>
              <a:rPr lang="en-ID" sz="2400">
                <a:solidFill>
                  <a:schemeClr val="tx1">
                    <a:lumMod val="75000"/>
                    <a:lumOff val="25000"/>
                  </a:schemeClr>
                </a:solidFill>
                <a:latin typeface="Arial" panose="020B0604020202020204" pitchFamily="34" charset="0"/>
                <a:cs typeface="Arial" panose="020B0604020202020204" pitchFamily="34" charset="0"/>
              </a:rPr>
              <a:t>Langkah-langkah derivasi dari slide sebelumnya (untai terminal kedua) adalah sebagai berikut :</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Pada derivasi pertama, menggunakan produksi pertama sebagai </a:t>
            </a:r>
            <a:r>
              <a:rPr lang="it-IT" sz="2400">
                <a:solidFill>
                  <a:schemeClr val="tx1">
                    <a:lumMod val="75000"/>
                    <a:lumOff val="25000"/>
                  </a:schemeClr>
                </a:solidFill>
                <a:latin typeface="Arial" panose="020B0604020202020204" pitchFamily="34" charset="0"/>
                <a:cs typeface="Arial" panose="020B0604020202020204" pitchFamily="34" charset="0"/>
              </a:rPr>
              <a:t>simbol start dari derivasi, kemudian</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kedua adalah dengan menggunakan produksi kedua maka </a:t>
            </a:r>
            <a:r>
              <a:rPr lang="nn-NO" sz="2400">
                <a:solidFill>
                  <a:schemeClr val="tx1">
                    <a:lumMod val="75000"/>
                    <a:lumOff val="25000"/>
                  </a:schemeClr>
                </a:solidFill>
                <a:latin typeface="Arial" panose="020B0604020202020204" pitchFamily="34" charset="0"/>
                <a:cs typeface="Arial" panose="020B0604020202020204" pitchFamily="34" charset="0"/>
              </a:rPr>
              <a:t>non terminal &lt;SUBJEK&gt; diuraikan menjadi &lt;KATA SANDANG&gt; </a:t>
            </a:r>
            <a:r>
              <a:rPr lang="en-ID" sz="2400">
                <a:solidFill>
                  <a:schemeClr val="tx1">
                    <a:lumMod val="75000"/>
                    <a:lumOff val="25000"/>
                  </a:schemeClr>
                </a:solidFill>
                <a:latin typeface="Arial" panose="020B0604020202020204" pitchFamily="34" charset="0"/>
                <a:cs typeface="Arial" panose="020B0604020202020204" pitchFamily="34" charset="0"/>
              </a:rPr>
              <a:t>&lt;KATA BENDA&gt; &lt;KATA KEADAAN&gt;</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derivasi ketiga menguraikan non terminal &lt;PREDIKAT&gt; </a:t>
            </a:r>
            <a:r>
              <a:rPr lang="fi-FI" sz="2400">
                <a:solidFill>
                  <a:schemeClr val="tx1">
                    <a:lumMod val="75000"/>
                    <a:lumOff val="25000"/>
                  </a:schemeClr>
                </a:solidFill>
                <a:latin typeface="Arial" panose="020B0604020202020204" pitchFamily="34" charset="0"/>
                <a:cs typeface="Arial" panose="020B0604020202020204" pitchFamily="34" charset="0"/>
              </a:rPr>
              <a:t>menjadi &lt;KATA KERJA&gt; &lt;OBJEK&gt; menggunakan produksi 3</a:t>
            </a:r>
          </a:p>
          <a:p>
            <a:pPr marL="457200" indent="-457200" algn="l">
              <a:buAutoNum type="arabicPeriod"/>
            </a:pPr>
            <a:r>
              <a:rPr lang="sv-SE" sz="2400">
                <a:solidFill>
                  <a:schemeClr val="tx1">
                    <a:lumMod val="75000"/>
                    <a:lumOff val="25000"/>
                  </a:schemeClr>
                </a:solidFill>
                <a:latin typeface="Arial" panose="020B0604020202020204" pitchFamily="34" charset="0"/>
                <a:cs typeface="Arial" panose="020B0604020202020204" pitchFamily="34" charset="0"/>
              </a:rPr>
              <a:t>Pada derivasi keempat dengan menggunakan produksi 4, maka non </a:t>
            </a:r>
            <a:r>
              <a:rPr lang="en-ID" sz="2400">
                <a:solidFill>
                  <a:schemeClr val="tx1">
                    <a:lumMod val="75000"/>
                    <a:lumOff val="25000"/>
                  </a:schemeClr>
                </a:solidFill>
                <a:latin typeface="Arial" panose="020B0604020202020204" pitchFamily="34" charset="0"/>
                <a:cs typeface="Arial" panose="020B0604020202020204" pitchFamily="34" charset="0"/>
              </a:rPr>
              <a:t>terminal &lt;OBJEK&gt; diuraikan menjadi &lt;KATA BENDA&gt; &lt;KATA KEADAAN&gt;</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derivasi kelima menguraikan semua non terminal menjadi suatu terminal dengan produksi 5, produksi 6, produksi 7, dan produksi 8, sehingga menjadi suatu untai terminal “</a:t>
            </a:r>
            <a:r>
              <a:rPr lang="en-ID" sz="2400" b="1">
                <a:solidFill>
                  <a:schemeClr val="tx1">
                    <a:lumMod val="75000"/>
                    <a:lumOff val="25000"/>
                  </a:schemeClr>
                </a:solidFill>
                <a:latin typeface="Arial" panose="020B0604020202020204" pitchFamily="34" charset="0"/>
                <a:cs typeface="Arial" panose="020B0604020202020204" pitchFamily="34" charset="0"/>
              </a:rPr>
              <a:t>Si Anak Besar Memakai Kacamata Kecil</a:t>
            </a:r>
            <a:r>
              <a:rPr lang="en-ID" sz="2400">
                <a:solidFill>
                  <a:schemeClr val="tx1">
                    <a:lumMod val="75000"/>
                    <a:lumOff val="25000"/>
                  </a:schemeClr>
                </a:solidFill>
                <a:latin typeface="Arial" panose="020B0604020202020204" pitchFamily="34" charset="0"/>
                <a:cs typeface="Arial" panose="020B0604020202020204" pitchFamily="34" charset="0"/>
              </a:rPr>
              <a:t>”</a:t>
            </a:r>
            <a:endParaRPr lang="fi-FI"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28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9CC6815-23C6-4E69-B3C8-3745A2843AE3}"/>
              </a:ext>
            </a:extLst>
          </p:cNvPr>
          <p:cNvGraphicFramePr>
            <a:graphicFrameLocks noGrp="1"/>
          </p:cNvGraphicFramePr>
          <p:nvPr>
            <p:extLst>
              <p:ext uri="{D42A27DB-BD31-4B8C-83A1-F6EECF244321}">
                <p14:modId xmlns:p14="http://schemas.microsoft.com/office/powerpoint/2010/main" val="1699944804"/>
              </p:ext>
            </p:extLst>
          </p:nvPr>
        </p:nvGraphicFramePr>
        <p:xfrm>
          <a:off x="152400" y="2071258"/>
          <a:ext cx="11623964" cy="3373200"/>
        </p:xfrm>
        <a:graphic>
          <a:graphicData uri="http://schemas.openxmlformats.org/drawingml/2006/table">
            <a:tbl>
              <a:tblPr firstRow="1" bandRow="1">
                <a:tableStyleId>{2D5ABB26-0587-4C30-8999-92F81FD0307C}</a:tableStyleId>
              </a:tblPr>
              <a:tblGrid>
                <a:gridCol w="1814945">
                  <a:extLst>
                    <a:ext uri="{9D8B030D-6E8A-4147-A177-3AD203B41FA5}">
                      <a16:colId xmlns:a16="http://schemas.microsoft.com/office/drawing/2014/main" val="147725276"/>
                    </a:ext>
                  </a:extLst>
                </a:gridCol>
                <a:gridCol w="623455">
                  <a:extLst>
                    <a:ext uri="{9D8B030D-6E8A-4147-A177-3AD203B41FA5}">
                      <a16:colId xmlns:a16="http://schemas.microsoft.com/office/drawing/2014/main" val="2553246742"/>
                    </a:ext>
                  </a:extLst>
                </a:gridCol>
                <a:gridCol w="9185564">
                  <a:extLst>
                    <a:ext uri="{9D8B030D-6E8A-4147-A177-3AD203B41FA5}">
                      <a16:colId xmlns:a16="http://schemas.microsoft.com/office/drawing/2014/main" val="2017134977"/>
                    </a:ext>
                  </a:extLst>
                </a:gridCol>
              </a:tblGrid>
              <a:tr h="540000">
                <a:tc>
                  <a:txBody>
                    <a:bodyPr/>
                    <a:lstStyle/>
                    <a:p>
                      <a:r>
                        <a:rPr lang="en-ID" sz="2000">
                          <a:solidFill>
                            <a:schemeClr val="tx1">
                              <a:lumMod val="75000"/>
                              <a:lumOff val="25000"/>
                            </a:schemeClr>
                          </a:solidFill>
                          <a:latin typeface="Arial" panose="020B0604020202020204" pitchFamily="34" charset="0"/>
                          <a:cs typeface="Arial" panose="020B0604020202020204" pitchFamily="34" charset="0"/>
                        </a:rPr>
                        <a:t>&lt;KALIMAT&gt;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D" sz="2400" kern="1200">
                          <a:solidFill>
                            <a:schemeClr val="tx1">
                              <a:lumMod val="75000"/>
                              <a:lumOff val="25000"/>
                            </a:schemeClr>
                          </a:solidFill>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000">
                          <a:solidFill>
                            <a:schemeClr val="tx1">
                              <a:lumMod val="75000"/>
                              <a:lumOff val="25000"/>
                            </a:schemeClr>
                          </a:solidFill>
                          <a:latin typeface="Arial" panose="020B0604020202020204" pitchFamily="34" charset="0"/>
                          <a:cs typeface="Arial" panose="020B0604020202020204" pitchFamily="34" charset="0"/>
                        </a:rPr>
                        <a:t>&lt;SUBJEK&gt; &lt;PREDIKAT&gt;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0170716"/>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&lt;PREDIKAT&gt;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291676"/>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a:t>
                      </a:r>
                      <a:r>
                        <a:rPr lang="fi-FI" sz="2000">
                          <a:solidFill>
                            <a:schemeClr val="tx1">
                              <a:lumMod val="75000"/>
                              <a:lumOff val="25000"/>
                            </a:schemeClr>
                          </a:solidFill>
                          <a:latin typeface="Arial" panose="020B0604020202020204" pitchFamily="34" charset="0"/>
                          <a:cs typeface="Arial" panose="020B0604020202020204" pitchFamily="34" charset="0"/>
                        </a:rPr>
                        <a:t>&lt;KATA KERJA&gt; &lt;OBJEK&gt;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926169"/>
                  </a:ext>
                </a:extLst>
              </a:tr>
              <a:tr h="79200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D" sz="2000">
                          <a:solidFill>
                            <a:schemeClr val="tx1">
                              <a:lumMod val="75000"/>
                              <a:lumOff val="25000"/>
                            </a:schemeClr>
                          </a:solidFill>
                          <a:latin typeface="Arial" panose="020B0604020202020204" pitchFamily="34" charset="0"/>
                          <a:cs typeface="Arial" panose="020B0604020202020204" pitchFamily="34" charset="0"/>
                        </a:rPr>
                        <a:t>&lt;KATA SANDANG&gt; &lt;KATA BENDA&gt; &lt;KATA KEADAAN&gt; </a:t>
                      </a:r>
                      <a:r>
                        <a:rPr lang="fi-FI" sz="2000">
                          <a:solidFill>
                            <a:schemeClr val="tx1">
                              <a:lumMod val="75000"/>
                              <a:lumOff val="25000"/>
                            </a:schemeClr>
                          </a:solidFill>
                          <a:latin typeface="Arial" panose="020B0604020202020204" pitchFamily="34" charset="0"/>
                          <a:cs typeface="Arial" panose="020B0604020202020204" pitchFamily="34" charset="0"/>
                        </a:rPr>
                        <a:t>&lt;KATA KERJA&gt; &lt;KATA BENDA&gt; &lt;KATA KEADAAN&gt;</a:t>
                      </a:r>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281655"/>
                  </a:ext>
                </a:extLst>
              </a:tr>
              <a:tr h="370840">
                <a:tc>
                  <a:txBody>
                    <a:bodyPr/>
                    <a:lstStyle/>
                    <a:p>
                      <a:endParaRPr lang="en-ID"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000" kern="1200">
                          <a:solidFill>
                            <a:schemeClr val="tx1">
                              <a:lumMod val="75000"/>
                              <a:lumOff val="25000"/>
                            </a:schemeClr>
                          </a:solidFill>
                          <a:latin typeface="Arial" panose="020B0604020202020204" pitchFamily="34" charset="0"/>
                          <a:ea typeface="+mn-ea"/>
                          <a:cs typeface="Arial" panose="020B0604020202020204" pitchFamily="34" charset="0"/>
                        </a:rPr>
                        <a:t>SI KACAMATA KECIL MEMAKAI ANAK BESAR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405908"/>
                  </a:ext>
                </a:extLst>
              </a:tr>
            </a:tbl>
          </a:graphicData>
        </a:graphic>
      </p:graphicFrame>
      <p:sp>
        <p:nvSpPr>
          <p:cNvPr id="10" name="TextBox 9">
            <a:extLst>
              <a:ext uri="{FF2B5EF4-FFF2-40B4-BE49-F238E27FC236}">
                <a16:creationId xmlns:a16="http://schemas.microsoft.com/office/drawing/2014/main" id="{F6C9CE6F-9BBA-4223-97C2-A53D0196213B}"/>
              </a:ext>
            </a:extLst>
          </p:cNvPr>
          <p:cNvSpPr txBox="1"/>
          <p:nvPr/>
        </p:nvSpPr>
        <p:spPr>
          <a:xfrm>
            <a:off x="152399" y="175082"/>
            <a:ext cx="11513128" cy="1569660"/>
          </a:xfrm>
          <a:prstGeom prst="rect">
            <a:avLst/>
          </a:prstGeom>
          <a:noFill/>
        </p:spPr>
        <p:txBody>
          <a:bodyPr wrap="square">
            <a:spAutoFit/>
          </a:bodyPr>
          <a:lstStyle/>
          <a:p>
            <a:r>
              <a:rPr lang="it-IT" sz="2400" b="1">
                <a:solidFill>
                  <a:schemeClr val="tx1">
                    <a:lumMod val="75000"/>
                    <a:lumOff val="25000"/>
                  </a:schemeClr>
                </a:solidFill>
                <a:latin typeface="Arial" panose="020B0604020202020204" pitchFamily="34" charset="0"/>
                <a:cs typeface="Arial" panose="020B0604020202020204" pitchFamily="34" charset="0"/>
              </a:rPr>
              <a:t>Untai terminal ketiga :</a:t>
            </a:r>
          </a:p>
          <a:p>
            <a:r>
              <a:rPr lang="nn-NO" sz="2400">
                <a:solidFill>
                  <a:schemeClr val="tx1">
                    <a:lumMod val="75000"/>
                    <a:lumOff val="25000"/>
                  </a:schemeClr>
                </a:solidFill>
                <a:latin typeface="Arial" panose="020B0604020202020204" pitchFamily="34" charset="0"/>
                <a:cs typeface="Arial" panose="020B0604020202020204" pitchFamily="34" charset="0"/>
              </a:rPr>
              <a:t>SI KACAMATA KECIL MEMAKAI ANAK BESAR</a:t>
            </a:r>
            <a:endParaRPr lang="en-ID" sz="2400">
              <a:solidFill>
                <a:schemeClr val="tx1">
                  <a:lumMod val="75000"/>
                  <a:lumOff val="25000"/>
                </a:schemeClr>
              </a:solidFill>
              <a:latin typeface="Arial" panose="020B0604020202020204" pitchFamily="34" charset="0"/>
              <a:cs typeface="Arial" panose="020B0604020202020204" pitchFamily="34" charset="0"/>
            </a:endParaRPr>
          </a:p>
          <a:p>
            <a:endParaRPr lang="it-IT" sz="2400">
              <a:solidFill>
                <a:schemeClr val="tx1">
                  <a:lumMod val="75000"/>
                  <a:lumOff val="25000"/>
                </a:schemeClr>
              </a:solidFill>
              <a:latin typeface="Arial" panose="020B0604020202020204" pitchFamily="34" charset="0"/>
              <a:cs typeface="Arial" panose="020B0604020202020204" pitchFamily="34" charset="0"/>
            </a:endParaRPr>
          </a:p>
          <a:p>
            <a:r>
              <a:rPr lang="it-IT" sz="2400">
                <a:solidFill>
                  <a:schemeClr val="tx1">
                    <a:lumMod val="75000"/>
                    <a:lumOff val="25000"/>
                  </a:schemeClr>
                </a:solidFill>
                <a:latin typeface="Arial" panose="020B0604020202020204" pitchFamily="34" charset="0"/>
                <a:cs typeface="Arial" panose="020B0604020202020204" pitchFamily="34" charset="0"/>
              </a:rPr>
              <a:t>Berikut ini derivasi untuk untai terminal ketiga :</a:t>
            </a:r>
            <a:endParaRPr lang="en-ID"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586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416165"/>
            <a:ext cx="11623964" cy="5262979"/>
          </a:xfrm>
          <a:prstGeom prst="rect">
            <a:avLst/>
          </a:prstGeom>
        </p:spPr>
        <p:txBody>
          <a:bodyPr wrap="square" anchor="t">
            <a:spAutoFit/>
          </a:bodyPr>
          <a:lstStyle/>
          <a:p>
            <a:pPr algn="l"/>
            <a:r>
              <a:rPr lang="en-ID" sz="2400">
                <a:solidFill>
                  <a:schemeClr val="tx1">
                    <a:lumMod val="75000"/>
                    <a:lumOff val="25000"/>
                  </a:schemeClr>
                </a:solidFill>
                <a:latin typeface="Arial" panose="020B0604020202020204" pitchFamily="34" charset="0"/>
                <a:cs typeface="Arial" panose="020B0604020202020204" pitchFamily="34" charset="0"/>
              </a:rPr>
              <a:t>Langkah-langkah derivasi dari slide sebelumnya (untai terminal ketiga) adalah sebagai berikut :</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Pada derivasi pertama, menggunakan produksi pertama sebagai </a:t>
            </a:r>
            <a:r>
              <a:rPr lang="it-IT" sz="2400">
                <a:solidFill>
                  <a:schemeClr val="tx1">
                    <a:lumMod val="75000"/>
                    <a:lumOff val="25000"/>
                  </a:schemeClr>
                </a:solidFill>
                <a:latin typeface="Arial" panose="020B0604020202020204" pitchFamily="34" charset="0"/>
                <a:cs typeface="Arial" panose="020B0604020202020204" pitchFamily="34" charset="0"/>
              </a:rPr>
              <a:t>simbol start dari derivasi, kemudian</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kedua adalah dengan menggunakan produksi kedua maka </a:t>
            </a:r>
            <a:r>
              <a:rPr lang="nn-NO" sz="2400">
                <a:solidFill>
                  <a:schemeClr val="tx1">
                    <a:lumMod val="75000"/>
                    <a:lumOff val="25000"/>
                  </a:schemeClr>
                </a:solidFill>
                <a:latin typeface="Arial" panose="020B0604020202020204" pitchFamily="34" charset="0"/>
                <a:cs typeface="Arial" panose="020B0604020202020204" pitchFamily="34" charset="0"/>
              </a:rPr>
              <a:t>non terminal &lt;SUBJEK&gt; diuraikan menjadi &lt;KATA SANDANG&gt; </a:t>
            </a:r>
            <a:r>
              <a:rPr lang="en-ID" sz="2400">
                <a:solidFill>
                  <a:schemeClr val="tx1">
                    <a:lumMod val="75000"/>
                    <a:lumOff val="25000"/>
                  </a:schemeClr>
                </a:solidFill>
                <a:latin typeface="Arial" panose="020B0604020202020204" pitchFamily="34" charset="0"/>
                <a:cs typeface="Arial" panose="020B0604020202020204" pitchFamily="34" charset="0"/>
              </a:rPr>
              <a:t>&lt;KATA BENDA&gt; &lt;KATA KEADAAN&gt;</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derivasi ketiga menguraikan non terminal &lt;PREDIKAT&gt; </a:t>
            </a:r>
            <a:r>
              <a:rPr lang="fi-FI" sz="2400">
                <a:solidFill>
                  <a:schemeClr val="tx1">
                    <a:lumMod val="75000"/>
                    <a:lumOff val="25000"/>
                  </a:schemeClr>
                </a:solidFill>
                <a:latin typeface="Arial" panose="020B0604020202020204" pitchFamily="34" charset="0"/>
                <a:cs typeface="Arial" panose="020B0604020202020204" pitchFamily="34" charset="0"/>
              </a:rPr>
              <a:t>menjadi &lt;KATA KERJA&gt; &lt;OBJEK&gt; menggunakan produksi 3</a:t>
            </a:r>
          </a:p>
          <a:p>
            <a:pPr marL="457200" indent="-457200" algn="l">
              <a:buAutoNum type="arabicPeriod"/>
            </a:pPr>
            <a:r>
              <a:rPr lang="sv-SE" sz="2400">
                <a:solidFill>
                  <a:schemeClr val="tx1">
                    <a:lumMod val="75000"/>
                    <a:lumOff val="25000"/>
                  </a:schemeClr>
                </a:solidFill>
                <a:latin typeface="Arial" panose="020B0604020202020204" pitchFamily="34" charset="0"/>
                <a:cs typeface="Arial" panose="020B0604020202020204" pitchFamily="34" charset="0"/>
              </a:rPr>
              <a:t>Pada derivasi keempat dengan menggunakan produksi 4, maka non </a:t>
            </a:r>
            <a:r>
              <a:rPr lang="en-ID" sz="2400">
                <a:solidFill>
                  <a:schemeClr val="tx1">
                    <a:lumMod val="75000"/>
                    <a:lumOff val="25000"/>
                  </a:schemeClr>
                </a:solidFill>
                <a:latin typeface="Arial" panose="020B0604020202020204" pitchFamily="34" charset="0"/>
                <a:cs typeface="Arial" panose="020B0604020202020204" pitchFamily="34" charset="0"/>
              </a:rPr>
              <a:t>terminal &lt;OBJEK&gt; diuraikan menjadi &lt;KATA BENDA&gt; &lt;KATA KEADAAN&gt;</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derivasi kelima menguraikan semua non terminal menjadi suatu terminal dengan produksi 5, produksi 6, produksi 7, dan </a:t>
            </a:r>
            <a:r>
              <a:rPr lang="it-IT" sz="2400">
                <a:solidFill>
                  <a:schemeClr val="tx1">
                    <a:lumMod val="75000"/>
                    <a:lumOff val="25000"/>
                  </a:schemeClr>
                </a:solidFill>
                <a:latin typeface="Arial" panose="020B0604020202020204" pitchFamily="34" charset="0"/>
                <a:cs typeface="Arial" panose="020B0604020202020204" pitchFamily="34" charset="0"/>
              </a:rPr>
              <a:t>produksi 8, sehingga menjadi suatu untai terminal “</a:t>
            </a:r>
            <a:r>
              <a:rPr lang="it-IT" sz="2400" b="1">
                <a:solidFill>
                  <a:schemeClr val="tx1">
                    <a:lumMod val="75000"/>
                    <a:lumOff val="25000"/>
                  </a:schemeClr>
                </a:solidFill>
                <a:latin typeface="Arial" panose="020B0604020202020204" pitchFamily="34" charset="0"/>
                <a:cs typeface="Arial" panose="020B0604020202020204" pitchFamily="34" charset="0"/>
              </a:rPr>
              <a:t>Si Kacamata Kecil </a:t>
            </a:r>
            <a:r>
              <a:rPr lang="en-ID" sz="2400" b="1">
                <a:solidFill>
                  <a:schemeClr val="tx1">
                    <a:lumMod val="75000"/>
                    <a:lumOff val="25000"/>
                  </a:schemeClr>
                </a:solidFill>
                <a:latin typeface="Arial" panose="020B0604020202020204" pitchFamily="34" charset="0"/>
                <a:cs typeface="Arial" panose="020B0604020202020204" pitchFamily="34" charset="0"/>
              </a:rPr>
              <a:t>Memakai Anak Besar</a:t>
            </a:r>
            <a:r>
              <a:rPr lang="en-ID" sz="2400">
                <a:solidFill>
                  <a:schemeClr val="tx1">
                    <a:lumMod val="75000"/>
                    <a:lumOff val="25000"/>
                  </a:schemeClr>
                </a:solidFill>
                <a:latin typeface="Arial" panose="020B0604020202020204" pitchFamily="34" charset="0"/>
                <a:cs typeface="Arial" panose="020B0604020202020204" pitchFamily="34" charset="0"/>
              </a:rPr>
              <a:t>”</a:t>
            </a:r>
            <a:endParaRPr lang="fi-FI"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05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416165"/>
            <a:ext cx="11623964" cy="2308324"/>
          </a:xfrm>
          <a:prstGeom prst="rect">
            <a:avLst/>
          </a:prstGeom>
        </p:spPr>
        <p:txBody>
          <a:bodyPr wrap="square" anchor="t">
            <a:spAutoFit/>
          </a:bodyPr>
          <a:lstStyle/>
          <a:p>
            <a:pPr algn="l"/>
            <a:r>
              <a:rPr lang="en-ID" sz="2400" dirty="0" err="1">
                <a:solidFill>
                  <a:srgbClr val="FF0000"/>
                </a:solidFill>
                <a:latin typeface="Arial" panose="020B0604020202020204" pitchFamily="34" charset="0"/>
                <a:cs typeface="Arial" panose="020B0604020202020204" pitchFamily="34" charset="0"/>
              </a:rPr>
              <a:t>Penjelasan</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tambahan</a:t>
            </a:r>
            <a:r>
              <a:rPr lang="en-ID" sz="2400" dirty="0">
                <a:solidFill>
                  <a:srgbClr val="FF0000"/>
                </a:solidFill>
                <a:latin typeface="Arial" panose="020B0604020202020204" pitchFamily="34" charset="0"/>
                <a:cs typeface="Arial" panose="020B0604020202020204" pitchFamily="34" charset="0"/>
              </a:rPr>
              <a:t> :</a:t>
            </a:r>
          </a:p>
          <a:p>
            <a:pPr algn="l"/>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a:solidFill>
                  <a:schemeClr val="tx1">
                    <a:lumMod val="75000"/>
                    <a:lumOff val="25000"/>
                  </a:schemeClr>
                </a:solidFill>
                <a:latin typeface="Arial" panose="020B0604020202020204" pitchFamily="34" charset="0"/>
                <a:cs typeface="Arial" panose="020B0604020202020204" pitchFamily="34" charset="0"/>
              </a:rPr>
              <a:t>Pada </a:t>
            </a:r>
            <a:r>
              <a:rPr lang="en-ID" sz="2400" dirty="0" err="1">
                <a:solidFill>
                  <a:srgbClr val="FF0000"/>
                </a:solidFill>
                <a:latin typeface="Arial" panose="020B0604020202020204" pitchFamily="34" charset="0"/>
                <a:cs typeface="Arial" panose="020B0604020202020204" pitchFamily="34" charset="0"/>
              </a:rPr>
              <a:t>derivasi</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ketiga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terbentuk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secara</a:t>
            </a:r>
            <a:r>
              <a:rPr lang="en-ID" sz="2400" dirty="0">
                <a:solidFill>
                  <a:schemeClr val="tx1">
                    <a:lumMod val="75000"/>
                    <a:lumOff val="25000"/>
                  </a:schemeClr>
                </a:solidFill>
                <a:latin typeface="Arial" panose="020B0604020202020204" pitchFamily="34" charset="0"/>
                <a:cs typeface="Arial" panose="020B0604020202020204" pitchFamily="34" charset="0"/>
              </a:rPr>
              <a:t> arti kata </a:t>
            </a:r>
            <a:r>
              <a:rPr lang="en-ID" sz="2400" dirty="0" err="1">
                <a:solidFill>
                  <a:schemeClr val="tx1">
                    <a:lumMod val="75000"/>
                    <a:lumOff val="25000"/>
                  </a:schemeClr>
                </a:solidFill>
                <a:latin typeface="Arial" panose="020B0604020202020204" pitchFamily="34" charset="0"/>
                <a:cs typeface="Arial" panose="020B0604020202020204" pitchFamily="34" charset="0"/>
              </a:rPr>
              <a:t>memiliki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bentuk</a:t>
            </a:r>
            <a:r>
              <a:rPr lang="en-ID" sz="2400" dirty="0">
                <a:solidFill>
                  <a:schemeClr val="tx1">
                    <a:lumMod val="75000"/>
                    <a:lumOff val="25000"/>
                  </a:schemeClr>
                </a:solidFill>
                <a:latin typeface="Arial" panose="020B0604020202020204" pitchFamily="34" charset="0"/>
                <a:cs typeface="Arial" panose="020B0604020202020204" pitchFamily="34" charset="0"/>
              </a:rPr>
              <a:t> yang salah </a:t>
            </a:r>
            <a:r>
              <a:rPr lang="en-ID" sz="2400" dirty="0" err="1">
                <a:solidFill>
                  <a:schemeClr val="tx1">
                    <a:lumMod val="75000"/>
                    <a:lumOff val="25000"/>
                  </a:schemeClr>
                </a:solidFill>
                <a:latin typeface="Arial" panose="020B0604020202020204" pitchFamily="34" charset="0"/>
                <a:cs typeface="Arial" panose="020B0604020202020204" pitchFamily="34" charset="0"/>
              </a:rPr>
              <a:t>namun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berdasarkan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sudah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benar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Artinya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secara</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sintaks</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dapat</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diterima</a:t>
            </a:r>
            <a:r>
              <a:rPr lang="en-ID" sz="2400" dirty="0">
                <a:solidFill>
                  <a:srgbClr val="FF0000"/>
                </a:solidFill>
                <a:latin typeface="Arial" panose="020B0604020202020204" pitchFamily="34" charset="0"/>
                <a:cs typeface="Arial" panose="020B0604020202020204" pitchFamily="34" charset="0"/>
              </a:rPr>
              <a:t> oleh </a:t>
            </a:r>
            <a:r>
              <a:rPr lang="en-ID" sz="2400" dirty="0" err="1">
                <a:solidFill>
                  <a:srgbClr val="FF0000"/>
                </a:solidFill>
                <a:latin typeface="Arial" panose="020B0604020202020204" pitchFamily="34" charset="0"/>
                <a:cs typeface="Arial" panose="020B0604020202020204" pitchFamily="34" charset="0"/>
              </a:rPr>
              <a:t>produksi</a:t>
            </a:r>
            <a:r>
              <a:rPr lang="en-ID" sz="2400" dirty="0">
                <a:solidFill>
                  <a:srgbClr val="FF0000"/>
                </a:solidFill>
                <a:latin typeface="Arial" panose="020B0604020202020204" pitchFamily="34" charset="0"/>
                <a:cs typeface="Arial" panose="020B0604020202020204" pitchFamily="34" charset="0"/>
              </a:rPr>
              <a:t> </a:t>
            </a:r>
            <a:r>
              <a:rPr lang="en-ID" sz="2400" dirty="0">
                <a:solidFill>
                  <a:schemeClr val="tx1">
                    <a:lumMod val="75000"/>
                    <a:lumOff val="25000"/>
                  </a:schemeClr>
                </a:solidFill>
                <a:latin typeface="Arial" panose="020B0604020202020204" pitchFamily="34" charset="0"/>
                <a:cs typeface="Arial" panose="020B0604020202020204" pitchFamily="34" charset="0"/>
              </a:rPr>
              <a:t>dan </a:t>
            </a:r>
            <a:r>
              <a:rPr lang="en-ID" sz="2400" dirty="0" err="1">
                <a:solidFill>
                  <a:srgbClr val="FF0000"/>
                </a:solidFill>
                <a:latin typeface="Arial" panose="020B0604020202020204" pitchFamily="34" charset="0"/>
                <a:cs typeface="Arial" panose="020B0604020202020204" pitchFamily="34" charset="0"/>
              </a:rPr>
              <a:t>tidak</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benar</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secara</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semantik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Konsep</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selanjutnya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fi-FI" sz="2400" dirty="0">
                <a:solidFill>
                  <a:schemeClr val="tx1">
                    <a:lumMod val="75000"/>
                    <a:lumOff val="25000"/>
                  </a:schemeClr>
                </a:solidFill>
                <a:latin typeface="Arial" panose="020B0604020202020204" pitchFamily="34" charset="0"/>
                <a:cs typeface="Arial" panose="020B0604020202020204" pitchFamily="34" charset="0"/>
              </a:rPr>
              <a:t>dibahas lebih detail pada teori kompilasi. Matakuliah Teknik Kompilasi.</a:t>
            </a:r>
          </a:p>
        </p:txBody>
      </p:sp>
    </p:spTree>
    <p:extLst>
      <p:ext uri="{BB962C8B-B14F-4D97-AF65-F5344CB8AC3E}">
        <p14:creationId xmlns:p14="http://schemas.microsoft.com/office/powerpoint/2010/main" val="1364434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616982"/>
            <a:ext cx="4814481" cy="584775"/>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Operand</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1416065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714BC-1D6D-47E8-BDBC-A4EE1D7C9B24}"/>
              </a:ext>
            </a:extLst>
          </p:cNvPr>
          <p:cNvSpPr/>
          <p:nvPr/>
        </p:nvSpPr>
        <p:spPr>
          <a:xfrm>
            <a:off x="235527" y="20707"/>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rPr>
              <a:t>Operand</a:t>
            </a:r>
            <a:endParaRPr kumimoji="0" lang="en-US" sz="3200" b="1" i="0" u="none" strike="noStrike" kern="1200" cap="none" spc="0" normalizeH="0" baseline="0" noProof="0" dirty="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20FBDF9D-1AEF-4688-B275-C89D588F15FD}"/>
              </a:ext>
            </a:extLst>
          </p:cNvPr>
          <p:cNvSpPr/>
          <p:nvPr/>
        </p:nvSpPr>
        <p:spPr>
          <a:xfrm>
            <a:off x="304802" y="610136"/>
            <a:ext cx="11457708" cy="5262979"/>
          </a:xfrm>
          <a:prstGeom prst="rect">
            <a:avLst/>
          </a:prstGeom>
        </p:spPr>
        <p:txBody>
          <a:bodyPr wrap="square" anchor="t">
            <a:spAutoFit/>
          </a:bodyPr>
          <a:lstStyle/>
          <a:p>
            <a:pPr algn="just"/>
            <a:r>
              <a:rPr lang="en-ID" sz="2400">
                <a:solidFill>
                  <a:schemeClr val="tx1">
                    <a:lumMod val="75000"/>
                    <a:lumOff val="25000"/>
                  </a:schemeClr>
                </a:solidFill>
                <a:latin typeface="Arial" panose="020B0604020202020204" pitchFamily="34" charset="0"/>
                <a:cs typeface="Arial" panose="020B0604020202020204" pitchFamily="34" charset="0"/>
              </a:rPr>
              <a:t>Dalam matematika dan pemrograman, istilah "operand" merujuk kepada nilai atau nilai-nilai yang menjadi input untuk suatu operasi atau fungsi. Operand bisa berupa angka, variabel, ekspresi, atau nilai lainnya yang diolah oleh suatu operasi matematika atau operasi lainnya.</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Sebagai contoh, dalam operasi penjumlahan "3 + 5", angka 3 dan 5 adalah dua operand yang dijumlahkan bersama.</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Dalam konteks bahasa pemrograman, sebuah operand adalah nilai atau ekspresi yang diperlakukan sebagai input dalam operasi atau evaluasi. Proses membangun operand yang sah melibatkan aturan-aturan sintaksis yang harus diikuti untuk menghasilkan ekspresi yang benar dan valid dalam bahasa pemrograman tertentu.</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b="1">
                <a:solidFill>
                  <a:schemeClr val="tx1">
                    <a:lumMod val="75000"/>
                    <a:lumOff val="25000"/>
                  </a:schemeClr>
                </a:solidFill>
                <a:latin typeface="Arial" panose="020B0604020202020204" pitchFamily="34" charset="0"/>
                <a:cs typeface="Arial" panose="020B0604020202020204" pitchFamily="34" charset="0"/>
              </a:rPr>
              <a:t>Bagaimana operand yang sah dibangun menggunakan aturan produksi ?</a:t>
            </a:r>
            <a:endParaRPr lang="fi-FI" sz="2400" b="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04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304802" y="69803"/>
            <a:ext cx="11457708" cy="1569660"/>
          </a:xfrm>
          <a:prstGeom prst="rect">
            <a:avLst/>
          </a:prstGeom>
        </p:spPr>
        <p:txBody>
          <a:bodyPr wrap="square" anchor="t">
            <a:spAutoFit/>
          </a:bodyPr>
          <a:lstStyle/>
          <a:p>
            <a:pPr algn="just"/>
            <a:r>
              <a:rPr lang="en-ID" sz="2400">
                <a:solidFill>
                  <a:schemeClr val="tx1">
                    <a:lumMod val="75000"/>
                    <a:lumOff val="25000"/>
                  </a:schemeClr>
                </a:solidFill>
                <a:latin typeface="Arial" panose="020B0604020202020204" pitchFamily="34" charset="0"/>
                <a:cs typeface="Arial" panose="020B0604020202020204" pitchFamily="34" charset="0"/>
              </a:rPr>
              <a:t>Contoh berikut ini adalah membangun operand yang absah dalam suatu bahasa pemrograman.</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Berikut ini didefinisikan 8 (delapan) produksi dengan simbol start &lt;OPERAND&gt; :</a:t>
            </a:r>
            <a:endParaRPr lang="fi-FI" sz="240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1C36F8E3-E9BC-49EB-A050-8E3292BD8D21}"/>
              </a:ext>
            </a:extLst>
          </p:cNvPr>
          <p:cNvGraphicFramePr>
            <a:graphicFrameLocks noGrp="1"/>
          </p:cNvGraphicFramePr>
          <p:nvPr>
            <p:extLst>
              <p:ext uri="{D42A27DB-BD31-4B8C-83A1-F6EECF244321}">
                <p14:modId xmlns:p14="http://schemas.microsoft.com/office/powerpoint/2010/main" val="582133360"/>
              </p:ext>
            </p:extLst>
          </p:nvPr>
        </p:nvGraphicFramePr>
        <p:xfrm>
          <a:off x="438726" y="1694874"/>
          <a:ext cx="10381673" cy="3657600"/>
        </p:xfrm>
        <a:graphic>
          <a:graphicData uri="http://schemas.openxmlformats.org/drawingml/2006/table">
            <a:tbl>
              <a:tblPr firstRow="1" bandRow="1">
                <a:tableStyleId>{2D5ABB26-0587-4C30-8999-92F81FD0307C}</a:tableStyleId>
              </a:tblPr>
              <a:tblGrid>
                <a:gridCol w="434110">
                  <a:extLst>
                    <a:ext uri="{9D8B030D-6E8A-4147-A177-3AD203B41FA5}">
                      <a16:colId xmlns:a16="http://schemas.microsoft.com/office/drawing/2014/main" val="1162843137"/>
                    </a:ext>
                  </a:extLst>
                </a:gridCol>
                <a:gridCol w="2092037">
                  <a:extLst>
                    <a:ext uri="{9D8B030D-6E8A-4147-A177-3AD203B41FA5}">
                      <a16:colId xmlns:a16="http://schemas.microsoft.com/office/drawing/2014/main" val="3926974867"/>
                    </a:ext>
                  </a:extLst>
                </a:gridCol>
                <a:gridCol w="651163">
                  <a:extLst>
                    <a:ext uri="{9D8B030D-6E8A-4147-A177-3AD203B41FA5}">
                      <a16:colId xmlns:a16="http://schemas.microsoft.com/office/drawing/2014/main" val="4231223852"/>
                    </a:ext>
                  </a:extLst>
                </a:gridCol>
                <a:gridCol w="7204363">
                  <a:extLst>
                    <a:ext uri="{9D8B030D-6E8A-4147-A177-3AD203B41FA5}">
                      <a16:colId xmlns:a16="http://schemas.microsoft.com/office/drawing/2014/main" val="4251378939"/>
                    </a:ext>
                  </a:extLst>
                </a:gridCol>
              </a:tblGrid>
              <a:tr h="370840">
                <a:tc>
                  <a:txBody>
                    <a:bodyPr/>
                    <a:lstStyle/>
                    <a:p>
                      <a:r>
                        <a:rPr lang="en-US" sz="2400">
                          <a:latin typeface="Arial" panose="020B0604020202020204" pitchFamily="34" charset="0"/>
                          <a:cs typeface="Arial" panose="020B0604020202020204" pitchFamily="34" charset="0"/>
                        </a:rPr>
                        <a:t>1</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&lt;OPERAND&gt;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a:latin typeface="Arial" panose="020B0604020202020204" pitchFamily="34" charset="0"/>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&lt;ID&gt; | &lt;INTEGER&gt;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3368785"/>
                  </a:ext>
                </a:extLst>
              </a:tr>
              <a:tr h="370840">
                <a:tc>
                  <a:txBody>
                    <a:bodyPr/>
                    <a:lstStyle/>
                    <a:p>
                      <a:r>
                        <a:rPr lang="en-US" sz="2400">
                          <a:latin typeface="Arial" panose="020B0604020202020204" pitchFamily="34" charset="0"/>
                          <a:cs typeface="Arial" panose="020B0604020202020204" pitchFamily="34" charset="0"/>
                        </a:rPr>
                        <a:t>2</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&lt;ID&gt;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&lt;LETTER&gt; &lt;LIST&gt;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3906555"/>
                  </a:ext>
                </a:extLst>
              </a:tr>
              <a:tr h="370840">
                <a:tc>
                  <a:txBody>
                    <a:bodyPr/>
                    <a:lstStyle/>
                    <a:p>
                      <a:r>
                        <a:rPr lang="en-US" sz="2400">
                          <a:latin typeface="Arial" panose="020B0604020202020204" pitchFamily="34" charset="0"/>
                          <a:cs typeface="Arial" panose="020B0604020202020204" pitchFamily="34" charset="0"/>
                        </a:rPr>
                        <a:t>3</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&lt;LETTER&gt;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x | y | 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344738"/>
                  </a:ext>
                </a:extLst>
              </a:tr>
              <a:tr h="370840">
                <a:tc>
                  <a:txBody>
                    <a:bodyPr/>
                    <a:lstStyle/>
                    <a:p>
                      <a:r>
                        <a:rPr lang="en-US" sz="2400">
                          <a:latin typeface="Arial" panose="020B0604020202020204" pitchFamily="34" charset="0"/>
                          <a:cs typeface="Arial" panose="020B0604020202020204" pitchFamily="34" charset="0"/>
                        </a:rPr>
                        <a:t>4</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&lt;LIST&gt;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&lt;LETTER&gt; &lt;LIST&gt; | &lt;DIGIT&gt; &lt;LIST&gt; |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6275176"/>
                  </a:ext>
                </a:extLst>
              </a:tr>
              <a:tr h="370840">
                <a:tc>
                  <a:txBody>
                    <a:bodyPr/>
                    <a:lstStyle/>
                    <a:p>
                      <a:r>
                        <a:rPr lang="en-US" sz="2400">
                          <a:latin typeface="Arial" panose="020B0604020202020204" pitchFamily="34" charset="0"/>
                          <a:cs typeface="Arial" panose="020B0604020202020204" pitchFamily="34" charset="0"/>
                        </a:rPr>
                        <a:t>5</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&lt;DIGIT&gt;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0 | 1 | 2 | 3 | 4 | 5 | 6 | 7 | 8 |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131009"/>
                  </a:ext>
                </a:extLst>
              </a:tr>
              <a:tr h="370840">
                <a:tc>
                  <a:txBody>
                    <a:bodyPr/>
                    <a:lstStyle/>
                    <a:p>
                      <a:r>
                        <a:rPr lang="en-US" sz="2400">
                          <a:latin typeface="Arial" panose="020B0604020202020204" pitchFamily="34" charset="0"/>
                          <a:cs typeface="Arial" panose="020B0604020202020204" pitchFamily="34" charset="0"/>
                        </a:rPr>
                        <a:t>6</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&lt;INTEGER&gt;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&lt;SIGN&gt; &lt;DIGIT&gt; &lt;DIT&gt;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83675"/>
                  </a:ext>
                </a:extLst>
              </a:tr>
              <a:tr h="370840">
                <a:tc>
                  <a:txBody>
                    <a:bodyPr/>
                    <a:lstStyle/>
                    <a:p>
                      <a:r>
                        <a:rPr lang="en-US" sz="2400">
                          <a:latin typeface="Arial" panose="020B0604020202020204" pitchFamily="34" charset="0"/>
                          <a:cs typeface="Arial" panose="020B0604020202020204" pitchFamily="34" charset="0"/>
                        </a:rPr>
                        <a:t>7</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&lt;SIGN&gt;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solidFill>
                          <a:latin typeface="Arial" panose="020B0604020202020204" pitchFamily="34" charset="0"/>
                          <a:ea typeface="+mn-ea"/>
                          <a:cs typeface="Arial" panose="020B0604020202020204" pitchFamily="34" charset="0"/>
                        </a:rPr>
                        <a:t>+ |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739464"/>
                  </a:ext>
                </a:extLst>
              </a:tr>
              <a:tr h="370840">
                <a:tc>
                  <a:txBody>
                    <a:bodyPr/>
                    <a:lstStyle/>
                    <a:p>
                      <a:r>
                        <a:rPr lang="en-US" sz="2400">
                          <a:latin typeface="Arial" panose="020B0604020202020204" pitchFamily="34" charset="0"/>
                          <a:cs typeface="Arial" panose="020B0604020202020204" pitchFamily="34" charset="0"/>
                        </a:rPr>
                        <a:t>8</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ID" sz="2400" kern="1200">
                          <a:solidFill>
                            <a:schemeClr val="tx1"/>
                          </a:solidFill>
                          <a:latin typeface="Arial" panose="020B0604020202020204" pitchFamily="34" charset="0"/>
                          <a:ea typeface="+mn-ea"/>
                          <a:cs typeface="Arial" panose="020B0604020202020204" pitchFamily="34" charset="0"/>
                        </a:rPr>
                        <a:t>&lt;DIT&gt;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dirty="0">
                          <a:solidFill>
                            <a:schemeClr val="tx1"/>
                          </a:solidFill>
                          <a:latin typeface="Arial" panose="020B0604020202020204" pitchFamily="34" charset="0"/>
                          <a:ea typeface="+mn-ea"/>
                          <a:cs typeface="Arial" panose="020B0604020202020204" pitchFamily="34" charset="0"/>
                        </a:rPr>
                        <a:t>&lt;DIGIT&gt; &lt;DIT&gt; |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690780"/>
                  </a:ext>
                </a:extLst>
              </a:tr>
            </a:tbl>
          </a:graphicData>
        </a:graphic>
      </p:graphicFrame>
      <p:sp>
        <p:nvSpPr>
          <p:cNvPr id="5" name="Rectangle 4">
            <a:extLst>
              <a:ext uri="{FF2B5EF4-FFF2-40B4-BE49-F238E27FC236}">
                <a16:creationId xmlns:a16="http://schemas.microsoft.com/office/drawing/2014/main" id="{CD2BAB71-FCD3-4F50-8955-7254CE3D25E6}"/>
              </a:ext>
            </a:extLst>
          </p:cNvPr>
          <p:cNvSpPr/>
          <p:nvPr/>
        </p:nvSpPr>
        <p:spPr>
          <a:xfrm>
            <a:off x="295566" y="5574681"/>
            <a:ext cx="11457708" cy="1015663"/>
          </a:xfrm>
          <a:prstGeom prst="rect">
            <a:avLst/>
          </a:prstGeom>
        </p:spPr>
        <p:txBody>
          <a:bodyPr wrap="square" anchor="t">
            <a:spAutoFit/>
          </a:bodyPr>
          <a:lstStyle/>
          <a:p>
            <a:pPr algn="just"/>
            <a:r>
              <a:rPr lang="en-ID" sz="2000">
                <a:solidFill>
                  <a:srgbClr val="FF0000"/>
                </a:solidFill>
                <a:latin typeface="Arial" panose="020B0604020202020204" pitchFamily="34" charset="0"/>
                <a:cs typeface="Arial" panose="020B0604020202020204" pitchFamily="34" charset="0"/>
              </a:rPr>
              <a:t>Catatan :</a:t>
            </a:r>
          </a:p>
          <a:p>
            <a:pPr algn="just"/>
            <a:r>
              <a:rPr lang="en-ID" sz="2000">
                <a:solidFill>
                  <a:schemeClr val="tx1">
                    <a:lumMod val="75000"/>
                    <a:lumOff val="25000"/>
                  </a:schemeClr>
                </a:solidFill>
                <a:latin typeface="Arial" panose="020B0604020202020204" pitchFamily="34" charset="0"/>
                <a:cs typeface="Arial" panose="020B0604020202020204" pitchFamily="34" charset="0"/>
              </a:rPr>
              <a:t>notasi ini (^) adalah terminal atau token hampa.</a:t>
            </a:r>
          </a:p>
          <a:p>
            <a:pPr algn="just"/>
            <a:r>
              <a:rPr lang="en-ID" sz="2000">
                <a:solidFill>
                  <a:schemeClr val="tx1">
                    <a:lumMod val="75000"/>
                    <a:lumOff val="25000"/>
                  </a:schemeClr>
                </a:solidFill>
                <a:latin typeface="Arial" panose="020B0604020202020204" pitchFamily="34" charset="0"/>
                <a:cs typeface="Arial" panose="020B0604020202020204" pitchFamily="34" charset="0"/>
              </a:rPr>
              <a:t>| dibaca atau.</a:t>
            </a:r>
            <a:endParaRPr lang="fi-FI" sz="20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445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304802" y="69803"/>
            <a:ext cx="11457708" cy="461665"/>
          </a:xfrm>
          <a:prstGeom prst="rect">
            <a:avLst/>
          </a:prstGeom>
        </p:spPr>
        <p:txBody>
          <a:bodyPr wrap="square" anchor="t">
            <a:spAutoFit/>
          </a:bodyPr>
          <a:lstStyle/>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Berdasarkan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&lt;OPERAND&gt; </a:t>
            </a:r>
            <a:r>
              <a:rPr lang="en-ID" sz="2400" dirty="0" err="1">
                <a:solidFill>
                  <a:schemeClr val="tx1">
                    <a:lumMod val="75000"/>
                    <a:lumOff val="25000"/>
                  </a:schemeClr>
                </a:solidFill>
                <a:latin typeface="Arial" panose="020B0604020202020204" pitchFamily="34" charset="0"/>
                <a:cs typeface="Arial" panose="020B0604020202020204" pitchFamily="34" charset="0"/>
              </a:rPr>
              <a:t>maka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derivasi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sebagai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endParaRPr lang="fi-FI" sz="24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E96A589B-754A-4296-8EE8-ADFF22406830}"/>
              </a:ext>
            </a:extLst>
          </p:cNvPr>
          <p:cNvGraphicFramePr>
            <a:graphicFrameLocks noGrp="1"/>
          </p:cNvGraphicFramePr>
          <p:nvPr>
            <p:extLst>
              <p:ext uri="{D42A27DB-BD31-4B8C-83A1-F6EECF244321}">
                <p14:modId xmlns:p14="http://schemas.microsoft.com/office/powerpoint/2010/main" val="1578341738"/>
              </p:ext>
            </p:extLst>
          </p:nvPr>
        </p:nvGraphicFramePr>
        <p:xfrm>
          <a:off x="452581" y="678103"/>
          <a:ext cx="10728036" cy="3657600"/>
        </p:xfrm>
        <a:graphic>
          <a:graphicData uri="http://schemas.openxmlformats.org/drawingml/2006/table">
            <a:tbl>
              <a:tblPr firstRow="1" bandRow="1">
                <a:tableStyleId>{2D5ABB26-0587-4C30-8999-92F81FD0307C}</a:tableStyleId>
              </a:tblPr>
              <a:tblGrid>
                <a:gridCol w="2290619">
                  <a:extLst>
                    <a:ext uri="{9D8B030D-6E8A-4147-A177-3AD203B41FA5}">
                      <a16:colId xmlns:a16="http://schemas.microsoft.com/office/drawing/2014/main" val="1447274529"/>
                    </a:ext>
                  </a:extLst>
                </a:gridCol>
                <a:gridCol w="706582">
                  <a:extLst>
                    <a:ext uri="{9D8B030D-6E8A-4147-A177-3AD203B41FA5}">
                      <a16:colId xmlns:a16="http://schemas.microsoft.com/office/drawing/2014/main" val="1448354944"/>
                    </a:ext>
                  </a:extLst>
                </a:gridCol>
                <a:gridCol w="7730835">
                  <a:extLst>
                    <a:ext uri="{9D8B030D-6E8A-4147-A177-3AD203B41FA5}">
                      <a16:colId xmlns:a16="http://schemas.microsoft.com/office/drawing/2014/main" val="122844998"/>
                    </a:ext>
                  </a:extLst>
                </a:gridCol>
              </a:tblGrid>
              <a:tr h="370840">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&lt;OPERAND&gt;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&lt;ID&gt;      produksi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5356013"/>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&lt;LETTER&gt; &lt;LIST&gt;      produksi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6113963"/>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x &lt;LIST&gt;      produksi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135335"/>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x &lt;DIGIT&gt; &lt;LIST&gt;      produksi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3652949"/>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x5 &lt;LIST&gt;      produksi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2540867"/>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x5 &lt;DIGIT&gt; &lt;LIST&gt;      produksi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9190892"/>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x50 &lt;LIST&gt;      </a:t>
                      </a:r>
                      <a:r>
                        <a:rPr lang="en-ID" sz="2400" kern="1200" dirty="0" err="1">
                          <a:solidFill>
                            <a:schemeClr val="tx1">
                              <a:lumMod val="75000"/>
                              <a:lumOff val="25000"/>
                            </a:schemeClr>
                          </a:solidFill>
                          <a:latin typeface="Arial" panose="020B0604020202020204" pitchFamily="34" charset="0"/>
                          <a:ea typeface="+mn-ea"/>
                          <a:cs typeface="Arial" panose="020B0604020202020204" pitchFamily="34" charset="0"/>
                        </a:rPr>
                        <a:t>produksi</a:t>
                      </a:r>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0871900"/>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x50^ </a:t>
                      </a:r>
                      <a:r>
                        <a:rPr lang="en-ID" sz="2400" kern="1200" dirty="0" err="1">
                          <a:solidFill>
                            <a:schemeClr val="tx1">
                              <a:lumMod val="75000"/>
                              <a:lumOff val="25000"/>
                            </a:schemeClr>
                          </a:solidFill>
                          <a:latin typeface="Arial" panose="020B0604020202020204" pitchFamily="34" charset="0"/>
                          <a:ea typeface="+mn-ea"/>
                          <a:cs typeface="Arial" panose="020B0604020202020204" pitchFamily="34" charset="0"/>
                        </a:rPr>
                        <a:t>atau</a:t>
                      </a:r>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 x50      </a:t>
                      </a:r>
                      <a:r>
                        <a:rPr lang="en-ID" sz="2400" kern="1200" dirty="0" err="1">
                          <a:solidFill>
                            <a:schemeClr val="tx1">
                              <a:lumMod val="75000"/>
                              <a:lumOff val="25000"/>
                            </a:schemeClr>
                          </a:solidFill>
                          <a:latin typeface="Arial" panose="020B0604020202020204" pitchFamily="34" charset="0"/>
                          <a:ea typeface="+mn-ea"/>
                          <a:cs typeface="Arial" panose="020B0604020202020204" pitchFamily="34" charset="0"/>
                        </a:rPr>
                        <a:t>produksi</a:t>
                      </a:r>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357867"/>
                  </a:ext>
                </a:extLst>
              </a:tr>
            </a:tbl>
          </a:graphicData>
        </a:graphic>
      </p:graphicFrame>
      <p:sp>
        <p:nvSpPr>
          <p:cNvPr id="6" name="Rectangle 5">
            <a:extLst>
              <a:ext uri="{FF2B5EF4-FFF2-40B4-BE49-F238E27FC236}">
                <a16:creationId xmlns:a16="http://schemas.microsoft.com/office/drawing/2014/main" id="{8FDA3C5C-0EF5-478D-806D-BAAAE5922C75}"/>
              </a:ext>
            </a:extLst>
          </p:cNvPr>
          <p:cNvSpPr/>
          <p:nvPr/>
        </p:nvSpPr>
        <p:spPr>
          <a:xfrm>
            <a:off x="304802" y="4669513"/>
            <a:ext cx="11457708" cy="1938992"/>
          </a:xfrm>
          <a:prstGeom prst="rect">
            <a:avLst/>
          </a:prstGeom>
        </p:spPr>
        <p:txBody>
          <a:bodyPr wrap="square" anchor="t">
            <a:spAutoFit/>
          </a:bodyPr>
          <a:lstStyle/>
          <a:p>
            <a:pPr algn="just"/>
            <a:r>
              <a:rPr lang="en-ID" sz="2400">
                <a:solidFill>
                  <a:schemeClr val="tx1">
                    <a:lumMod val="75000"/>
                    <a:lumOff val="25000"/>
                  </a:schemeClr>
                </a:solidFill>
                <a:latin typeface="Arial" panose="020B0604020202020204" pitchFamily="34" charset="0"/>
                <a:cs typeface="Arial" panose="020B0604020202020204" pitchFamily="34" charset="0"/>
              </a:rPr>
              <a:t>Hasil dari derivasi di atas adalah bentuk IDENTIFIER yang diterima / absah.</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a:solidFill>
                  <a:schemeClr val="tx1">
                    <a:lumMod val="75000"/>
                    <a:lumOff val="25000"/>
                  </a:schemeClr>
                </a:solidFill>
                <a:latin typeface="Arial" panose="020B0604020202020204" pitchFamily="34" charset="0"/>
                <a:cs typeface="Arial" panose="020B0604020202020204" pitchFamily="34" charset="0"/>
              </a:rPr>
              <a:t>Dalam konteks pemrograman, sebuah identifier (pengenal) adalah suatu nama yang digunakan untuk mengidentifikasi variabel, fungsi, kelas, objek, atau elemen lain dalam kode program. Identifiers adalah nama-nama yang diberikan kepada entitas dalam bahasa pemrograman agar dapat diidentifikasi dan diakses oleh programmer.</a:t>
            </a:r>
            <a:endParaRPr lang="fi-FI"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07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584926"/>
            <a:ext cx="4814481" cy="584775"/>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Tata Bahasa Formal</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3745131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277615"/>
            <a:ext cx="11623964" cy="6001643"/>
          </a:xfrm>
          <a:prstGeom prst="rect">
            <a:avLst/>
          </a:prstGeom>
        </p:spPr>
        <p:txBody>
          <a:bodyPr wrap="square" anchor="t">
            <a:spAutoFit/>
          </a:bodyPr>
          <a:lstStyle/>
          <a:p>
            <a:pPr algn="l"/>
            <a:r>
              <a:rPr lang="en-ID" sz="2400">
                <a:solidFill>
                  <a:schemeClr val="tx1">
                    <a:lumMod val="75000"/>
                    <a:lumOff val="25000"/>
                  </a:schemeClr>
                </a:solidFill>
                <a:latin typeface="Arial" panose="020B0604020202020204" pitchFamily="34" charset="0"/>
                <a:cs typeface="Arial" panose="020B0604020202020204" pitchFamily="34" charset="0"/>
              </a:rPr>
              <a:t>Langkah-langkah dari proses derivasi dari slide sebelumnya adalah sebagai berikut :</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pertama menggunakan produksi 1 sebagai start (awal) proses derivasi</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Kemudian proses derivasi kedua menguraikan &lt;ID&gt; menggunakan produksi 2</a:t>
            </a:r>
          </a:p>
          <a:p>
            <a:pPr marL="457200" indent="-457200" algn="l">
              <a:buAutoNum type="arabicPeriod"/>
            </a:pPr>
            <a:r>
              <a:rPr lang="nn-NO" sz="2400">
                <a:solidFill>
                  <a:schemeClr val="tx1">
                    <a:lumMod val="75000"/>
                    <a:lumOff val="25000"/>
                  </a:schemeClr>
                </a:solidFill>
                <a:latin typeface="Arial" panose="020B0604020202020204" pitchFamily="34" charset="0"/>
                <a:cs typeface="Arial" panose="020B0604020202020204" pitchFamily="34" charset="0"/>
              </a:rPr>
              <a:t>Proses derivasi ketiga dengan menggunakan produksi 3 untuk </a:t>
            </a:r>
            <a:r>
              <a:rPr lang="en-ID" sz="2400">
                <a:solidFill>
                  <a:schemeClr val="tx1">
                    <a:lumMod val="75000"/>
                    <a:lumOff val="25000"/>
                  </a:schemeClr>
                </a:solidFill>
                <a:latin typeface="Arial" panose="020B0604020202020204" pitchFamily="34" charset="0"/>
                <a:cs typeface="Arial" panose="020B0604020202020204" pitchFamily="34" charset="0"/>
              </a:rPr>
              <a:t>menguraikan non terminal &lt;LETTTER&gt; ke terminal ‘x’.</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proses derivasi keempat menguraikan &lt;LIST&gt; menjadi &lt;DIGIT&gt; &lt;LIST&gt; menggunakan produksi 4</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kelima menguraikan non terminal &lt;DIGIT&gt; ke terminal ‘5’ dengan produksi 5</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Proses derivasi keenam menggunakan produksi 4 untuk menguraikan &lt;LIST&gt; menjadi &lt;DIGIT&gt; &lt;LIST&gt;</a:t>
            </a:r>
          </a:p>
          <a:p>
            <a:pPr marL="457200" indent="-457200" algn="l">
              <a:buAutoNum type="arabicPeriod"/>
            </a:pPr>
            <a:r>
              <a:rPr lang="nb-NO" sz="2400">
                <a:solidFill>
                  <a:schemeClr val="tx1">
                    <a:lumMod val="75000"/>
                    <a:lumOff val="25000"/>
                  </a:schemeClr>
                </a:solidFill>
                <a:latin typeface="Arial" panose="020B0604020202020204" pitchFamily="34" charset="0"/>
                <a:cs typeface="Arial" panose="020B0604020202020204" pitchFamily="34" charset="0"/>
              </a:rPr>
              <a:t>Derivasi ketujuh menguraikan non terminal &lt;DIGIT&gt; ke terminal ‘0’ </a:t>
            </a:r>
            <a:r>
              <a:rPr lang="en-ID" sz="2400">
                <a:solidFill>
                  <a:schemeClr val="tx1">
                    <a:lumMod val="75000"/>
                    <a:lumOff val="25000"/>
                  </a:schemeClr>
                </a:solidFill>
                <a:latin typeface="Arial" panose="020B0604020202020204" pitchFamily="34" charset="0"/>
                <a:cs typeface="Arial" panose="020B0604020202020204" pitchFamily="34" charset="0"/>
              </a:rPr>
              <a:t>dengan produksi 5</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Dan derivasi kedelapan menguraikan non terminal &lt;LIST&gt; ke terminal token ‘^’ dengan produksi 4</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Untai terminal yang terbentuk adalah ‘x50’.</a:t>
            </a:r>
          </a:p>
        </p:txBody>
      </p:sp>
    </p:spTree>
    <p:extLst>
      <p:ext uri="{BB962C8B-B14F-4D97-AF65-F5344CB8AC3E}">
        <p14:creationId xmlns:p14="http://schemas.microsoft.com/office/powerpoint/2010/main" val="3768176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277615"/>
            <a:ext cx="11623964" cy="830997"/>
          </a:xfrm>
          <a:prstGeom prst="rect">
            <a:avLst/>
          </a:prstGeom>
        </p:spPr>
        <p:txBody>
          <a:bodyPr wrap="square" anchor="t">
            <a:spAutoFit/>
          </a:bodyPr>
          <a:lstStyle/>
          <a:p>
            <a:r>
              <a:rPr lang="en-ID" sz="2400">
                <a:solidFill>
                  <a:schemeClr val="tx1">
                    <a:lumMod val="75000"/>
                    <a:lumOff val="25000"/>
                  </a:schemeClr>
                </a:solidFill>
                <a:latin typeface="Arial" panose="020B0604020202020204" pitchFamily="34" charset="0"/>
                <a:cs typeface="Arial" panose="020B0604020202020204" pitchFamily="34" charset="0"/>
              </a:rPr>
              <a:t>Berikut ini akan dibentuk sebuah untai terminal berupa operator INTEGER, </a:t>
            </a:r>
            <a:r>
              <a:rPr lang="sv-SE" sz="2400">
                <a:solidFill>
                  <a:schemeClr val="tx1">
                    <a:lumMod val="75000"/>
                    <a:lumOff val="25000"/>
                  </a:schemeClr>
                </a:solidFill>
                <a:latin typeface="Arial" panose="020B0604020202020204" pitchFamily="34" charset="0"/>
                <a:cs typeface="Arial" panose="020B0604020202020204" pitchFamily="34" charset="0"/>
              </a:rPr>
              <a:t>Proses derivasi-nya adalah sebagai berikut :</a:t>
            </a:r>
            <a:endParaRPr lang="en-ID" sz="240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78E44FF4-DD11-40AB-B962-73C2004470A4}"/>
              </a:ext>
            </a:extLst>
          </p:cNvPr>
          <p:cNvGraphicFramePr>
            <a:graphicFrameLocks noGrp="1"/>
          </p:cNvGraphicFramePr>
          <p:nvPr>
            <p:extLst>
              <p:ext uri="{D42A27DB-BD31-4B8C-83A1-F6EECF244321}">
                <p14:modId xmlns:p14="http://schemas.microsoft.com/office/powerpoint/2010/main" val="869437304"/>
              </p:ext>
            </p:extLst>
          </p:nvPr>
        </p:nvGraphicFramePr>
        <p:xfrm>
          <a:off x="411018" y="1218430"/>
          <a:ext cx="10741891" cy="4114800"/>
        </p:xfrm>
        <a:graphic>
          <a:graphicData uri="http://schemas.openxmlformats.org/drawingml/2006/table">
            <a:tbl>
              <a:tblPr firstRow="1" bandRow="1">
                <a:tableStyleId>{2D5ABB26-0587-4C30-8999-92F81FD0307C}</a:tableStyleId>
              </a:tblPr>
              <a:tblGrid>
                <a:gridCol w="2276764">
                  <a:extLst>
                    <a:ext uri="{9D8B030D-6E8A-4147-A177-3AD203B41FA5}">
                      <a16:colId xmlns:a16="http://schemas.microsoft.com/office/drawing/2014/main" val="2143900648"/>
                    </a:ext>
                  </a:extLst>
                </a:gridCol>
                <a:gridCol w="748145">
                  <a:extLst>
                    <a:ext uri="{9D8B030D-6E8A-4147-A177-3AD203B41FA5}">
                      <a16:colId xmlns:a16="http://schemas.microsoft.com/office/drawing/2014/main" val="776982695"/>
                    </a:ext>
                  </a:extLst>
                </a:gridCol>
                <a:gridCol w="7716982">
                  <a:extLst>
                    <a:ext uri="{9D8B030D-6E8A-4147-A177-3AD203B41FA5}">
                      <a16:colId xmlns:a16="http://schemas.microsoft.com/office/drawing/2014/main" val="1122133721"/>
                    </a:ext>
                  </a:extLst>
                </a:gridCol>
              </a:tblGrid>
              <a:tr h="370840">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&lt;OPERAND&gt;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&lt;INTEGER&gt;      produksi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193771"/>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&lt;SIGN&gt; &lt;DIGIT&gt; &lt;DIT&gt;      produksi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2278536"/>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 &lt;DIGIT&gt; &lt;DIT&gt;      produksi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592949"/>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+7 &lt;DIT&gt;      produksi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8324348"/>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+7 &lt;DIGIT&gt; &lt;DIT&gt;      produksi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089194"/>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+79 &lt;DIT&gt;      produksi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3583201"/>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+79 &lt;DIGIT&gt; &lt;DIT&gt;      produksi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445792"/>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+790 &lt;DIT&gt;      produksi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492193"/>
                  </a:ext>
                </a:extLst>
              </a:tr>
              <a:tr h="370840">
                <a:tc>
                  <a:txBody>
                    <a:bodyPr/>
                    <a:lstStyle/>
                    <a:p>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+790^ </a:t>
                      </a:r>
                      <a:r>
                        <a:rPr lang="en-ID" sz="2400" kern="1200" dirty="0" err="1">
                          <a:solidFill>
                            <a:schemeClr val="tx1">
                              <a:lumMod val="75000"/>
                              <a:lumOff val="25000"/>
                            </a:schemeClr>
                          </a:solidFill>
                          <a:latin typeface="Arial" panose="020B0604020202020204" pitchFamily="34" charset="0"/>
                          <a:ea typeface="+mn-ea"/>
                          <a:cs typeface="Arial" panose="020B0604020202020204" pitchFamily="34" charset="0"/>
                        </a:rPr>
                        <a:t>atau</a:t>
                      </a:r>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 790      </a:t>
                      </a:r>
                      <a:r>
                        <a:rPr lang="en-ID" sz="2400" kern="1200" dirty="0" err="1">
                          <a:solidFill>
                            <a:schemeClr val="tx1">
                              <a:lumMod val="75000"/>
                              <a:lumOff val="25000"/>
                            </a:schemeClr>
                          </a:solidFill>
                          <a:latin typeface="Arial" panose="020B0604020202020204" pitchFamily="34" charset="0"/>
                          <a:ea typeface="+mn-ea"/>
                          <a:cs typeface="Arial" panose="020B0604020202020204" pitchFamily="34" charset="0"/>
                        </a:rPr>
                        <a:t>produksi</a:t>
                      </a:r>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3285645"/>
                  </a:ext>
                </a:extLst>
              </a:tr>
            </a:tbl>
          </a:graphicData>
        </a:graphic>
      </p:graphicFrame>
    </p:spTree>
    <p:extLst>
      <p:ext uri="{BB962C8B-B14F-4D97-AF65-F5344CB8AC3E}">
        <p14:creationId xmlns:p14="http://schemas.microsoft.com/office/powerpoint/2010/main" val="14452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277615"/>
            <a:ext cx="11623964" cy="6001643"/>
          </a:xfrm>
          <a:prstGeom prst="rect">
            <a:avLst/>
          </a:prstGeom>
        </p:spPr>
        <p:txBody>
          <a:bodyPr wrap="square" anchor="t">
            <a:spAutoFit/>
          </a:bodyPr>
          <a:lstStyle/>
          <a:p>
            <a:pPr algn="l"/>
            <a:r>
              <a:rPr lang="en-ID" sz="2400">
                <a:solidFill>
                  <a:schemeClr val="tx1">
                    <a:lumMod val="75000"/>
                    <a:lumOff val="25000"/>
                  </a:schemeClr>
                </a:solidFill>
                <a:latin typeface="Arial" panose="020B0604020202020204" pitchFamily="34" charset="0"/>
                <a:cs typeface="Arial" panose="020B0604020202020204" pitchFamily="34" charset="0"/>
              </a:rPr>
              <a:t>Berikut ini langkah-langkah yang dilakukan :</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pertama menggunakan produksi 1 sebagai awal derivasi.</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Proses derivasi kedua menguraikan &lt;INTEGER&gt; menjadi &lt;SIGN&gt; </a:t>
            </a:r>
            <a:r>
              <a:rPr lang="fr-FR" sz="2400">
                <a:solidFill>
                  <a:schemeClr val="tx1">
                    <a:lumMod val="75000"/>
                    <a:lumOff val="25000"/>
                  </a:schemeClr>
                </a:solidFill>
                <a:latin typeface="Arial" panose="020B0604020202020204" pitchFamily="34" charset="0"/>
                <a:cs typeface="Arial" panose="020B0604020202020204" pitchFamily="34" charset="0"/>
              </a:rPr>
              <a:t>&lt;DIGIT&gt; &lt;DIT&gt; sesuai produksi 6</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Selanjutnya derivasi ketiga menguraikan &lt;SIGN&gt; menjadi terminal ‘+’ melalui produksi 7</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keempat melalui produksi 5 menguraikan &lt;DIGIT&gt; menjadi terminal ‘7’</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Proses derivasi kelima menguraikan &lt;DIT&gt; menjadi &lt;DIGIT&gt; &lt;DIT&gt; melalui produksi 8</a:t>
            </a:r>
          </a:p>
          <a:p>
            <a:pPr marL="457200" indent="-457200" algn="l">
              <a:buAutoNum type="arabicPeriod"/>
            </a:pPr>
            <a:r>
              <a:rPr lang="nn-NO" sz="2400">
                <a:solidFill>
                  <a:schemeClr val="tx1">
                    <a:lumMod val="75000"/>
                    <a:lumOff val="25000"/>
                  </a:schemeClr>
                </a:solidFill>
                <a:latin typeface="Arial" panose="020B0604020202020204" pitchFamily="34" charset="0"/>
                <a:cs typeface="Arial" panose="020B0604020202020204" pitchFamily="34" charset="0"/>
              </a:rPr>
              <a:t>Derivasi keenam melalui produksi 5 menguraikan &lt;DIGIT&gt; menjadi </a:t>
            </a:r>
            <a:r>
              <a:rPr lang="en-ID" sz="2400">
                <a:solidFill>
                  <a:schemeClr val="tx1">
                    <a:lumMod val="75000"/>
                    <a:lumOff val="25000"/>
                  </a:schemeClr>
                </a:solidFill>
                <a:latin typeface="Arial" panose="020B0604020202020204" pitchFamily="34" charset="0"/>
                <a:cs typeface="Arial" panose="020B0604020202020204" pitchFamily="34" charset="0"/>
              </a:rPr>
              <a:t>terminal ‘9’</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Proses derivasi ketujuh menguraikan &lt;DIT&gt; menjadi &lt;DIGIT&gt; &lt;DIT&gt; melalui produksi 8</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Derivasi kedelapan melalui produksi 5 menguraikan &lt;DIGIT&gt; menjadi terminal ‘0’</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Proses derivasi kelima menguraikan &lt;DIT&gt; menjadi terminal token ‘^’ melalui produksi 8</a:t>
            </a:r>
          </a:p>
          <a:p>
            <a:pPr marL="457200" indent="-457200" algn="l">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Hasil derivasi menjadi ‘790’</a:t>
            </a:r>
          </a:p>
        </p:txBody>
      </p:sp>
    </p:spTree>
    <p:extLst>
      <p:ext uri="{BB962C8B-B14F-4D97-AF65-F5344CB8AC3E}">
        <p14:creationId xmlns:p14="http://schemas.microsoft.com/office/powerpoint/2010/main" val="996461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277615"/>
            <a:ext cx="11623964" cy="2677656"/>
          </a:xfrm>
          <a:prstGeom prst="rect">
            <a:avLst/>
          </a:prstGeom>
        </p:spPr>
        <p:txBody>
          <a:bodyPr wrap="square" anchor="t">
            <a:spAutoFit/>
          </a:bodyPr>
          <a:lstStyle/>
          <a:p>
            <a:r>
              <a:rPr lang="en-ID" sz="2400">
                <a:solidFill>
                  <a:srgbClr val="FF0000"/>
                </a:solidFill>
                <a:latin typeface="Arial" panose="020B0604020202020204" pitchFamily="34" charset="0"/>
                <a:cs typeface="Arial" panose="020B0604020202020204" pitchFamily="34" charset="0"/>
              </a:rPr>
              <a:t>Penjelasan tambahan :</a:t>
            </a:r>
          </a:p>
          <a:p>
            <a:r>
              <a:rPr lang="en-ID" sz="2400">
                <a:solidFill>
                  <a:schemeClr val="tx1">
                    <a:lumMod val="75000"/>
                    <a:lumOff val="25000"/>
                  </a:schemeClr>
                </a:solidFill>
                <a:latin typeface="Arial" panose="020B0604020202020204" pitchFamily="34" charset="0"/>
                <a:cs typeface="Arial" panose="020B0604020202020204" pitchFamily="34" charset="0"/>
              </a:rPr>
              <a:t>Pembahasan secara umum </a:t>
            </a:r>
            <a:r>
              <a:rPr lang="en-ID" sz="2400" b="1">
                <a:solidFill>
                  <a:schemeClr val="tx1">
                    <a:lumMod val="75000"/>
                    <a:lumOff val="25000"/>
                  </a:schemeClr>
                </a:solidFill>
                <a:latin typeface="Arial" panose="020B0604020202020204" pitchFamily="34" charset="0"/>
                <a:cs typeface="Arial" panose="020B0604020202020204" pitchFamily="34" charset="0"/>
              </a:rPr>
              <a:t>variabel atau non terminal </a:t>
            </a:r>
            <a:r>
              <a:rPr lang="en-ID" sz="2400">
                <a:solidFill>
                  <a:schemeClr val="tx1">
                    <a:lumMod val="75000"/>
                    <a:lumOff val="25000"/>
                  </a:schemeClr>
                </a:solidFill>
                <a:latin typeface="Arial" panose="020B0604020202020204" pitchFamily="34" charset="0"/>
                <a:cs typeface="Arial" panose="020B0604020202020204" pitchFamily="34" charset="0"/>
              </a:rPr>
              <a:t>tidak menggunakan</a:t>
            </a:r>
          </a:p>
          <a:p>
            <a:r>
              <a:rPr lang="en-ID" sz="2400">
                <a:solidFill>
                  <a:schemeClr val="tx1">
                    <a:lumMod val="75000"/>
                    <a:lumOff val="25000"/>
                  </a:schemeClr>
                </a:solidFill>
                <a:latin typeface="Arial" panose="020B0604020202020204" pitchFamily="34" charset="0"/>
                <a:cs typeface="Arial" panose="020B0604020202020204" pitchFamily="34" charset="0"/>
              </a:rPr>
              <a:t>notasi &lt; &gt;. Variabel biasanya dinyatakan dengan notasi huruf besar (uppercase) A, B, C, D, S dan sebagainya. Untuk </a:t>
            </a:r>
            <a:r>
              <a:rPr lang="en-ID" sz="2400" b="1">
                <a:solidFill>
                  <a:schemeClr val="tx1">
                    <a:lumMod val="75000"/>
                    <a:lumOff val="25000"/>
                  </a:schemeClr>
                </a:solidFill>
                <a:latin typeface="Arial" panose="020B0604020202020204" pitchFamily="34" charset="0"/>
                <a:cs typeface="Arial" panose="020B0604020202020204" pitchFamily="34" charset="0"/>
              </a:rPr>
              <a:t>terminal</a:t>
            </a:r>
            <a:r>
              <a:rPr lang="en-ID" sz="2400">
                <a:solidFill>
                  <a:schemeClr val="tx1">
                    <a:lumMod val="75000"/>
                    <a:lumOff val="25000"/>
                  </a:schemeClr>
                </a:solidFill>
                <a:latin typeface="Arial" panose="020B0604020202020204" pitchFamily="34" charset="0"/>
                <a:cs typeface="Arial" panose="020B0604020202020204" pitchFamily="34" charset="0"/>
              </a:rPr>
              <a:t> dinyatakan dengan notasi huruf kecil a, b, c, d, e dan sebagai nya atau dengan digit 0, 1, 2, 3, 4, 5 dan sebagainya.</a:t>
            </a:r>
          </a:p>
          <a:p>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l"/>
            <a:r>
              <a:rPr lang="en-ID" sz="2400">
                <a:solidFill>
                  <a:schemeClr val="tx1">
                    <a:lumMod val="75000"/>
                    <a:lumOff val="25000"/>
                  </a:schemeClr>
                </a:solidFill>
                <a:latin typeface="Arial" panose="020B0604020202020204" pitchFamily="34" charset="0"/>
                <a:cs typeface="Arial" panose="020B0604020202020204" pitchFamily="34" charset="0"/>
              </a:rPr>
              <a:t>Misalkan </a:t>
            </a:r>
            <a:r>
              <a:rPr lang="fi-FI" sz="2400">
                <a:solidFill>
                  <a:schemeClr val="tx1">
                    <a:lumMod val="75000"/>
                    <a:lumOff val="25000"/>
                  </a:schemeClr>
                </a:solidFill>
                <a:latin typeface="Arial" panose="020B0604020202020204" pitchFamily="34" charset="0"/>
                <a:cs typeface="Arial" panose="020B0604020202020204" pitchFamily="34" charset="0"/>
              </a:rPr>
              <a:t>penulisan suatu produksi sebagai berikut :</a:t>
            </a:r>
            <a:endParaRPr lang="en-ID" sz="240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B837A079-68AD-4FC5-B28B-CBC50002DB17}"/>
              </a:ext>
            </a:extLst>
          </p:cNvPr>
          <p:cNvGraphicFramePr>
            <a:graphicFrameLocks noGrp="1"/>
          </p:cNvGraphicFramePr>
          <p:nvPr>
            <p:extLst>
              <p:ext uri="{D42A27DB-BD31-4B8C-83A1-F6EECF244321}">
                <p14:modId xmlns:p14="http://schemas.microsoft.com/office/powerpoint/2010/main" val="395672458"/>
              </p:ext>
            </p:extLst>
          </p:nvPr>
        </p:nvGraphicFramePr>
        <p:xfrm>
          <a:off x="411018" y="2955271"/>
          <a:ext cx="8128000" cy="3657600"/>
        </p:xfrm>
        <a:graphic>
          <a:graphicData uri="http://schemas.openxmlformats.org/drawingml/2006/table">
            <a:tbl>
              <a:tblPr firstRow="1" bandRow="1">
                <a:tableStyleId>{2D5ABB26-0587-4C30-8999-92F81FD0307C}</a:tableStyleId>
              </a:tblPr>
              <a:tblGrid>
                <a:gridCol w="669637">
                  <a:extLst>
                    <a:ext uri="{9D8B030D-6E8A-4147-A177-3AD203B41FA5}">
                      <a16:colId xmlns:a16="http://schemas.microsoft.com/office/drawing/2014/main" val="2345225956"/>
                    </a:ext>
                  </a:extLst>
                </a:gridCol>
                <a:gridCol w="831272">
                  <a:extLst>
                    <a:ext uri="{9D8B030D-6E8A-4147-A177-3AD203B41FA5}">
                      <a16:colId xmlns:a16="http://schemas.microsoft.com/office/drawing/2014/main" val="2632173982"/>
                    </a:ext>
                  </a:extLst>
                </a:gridCol>
                <a:gridCol w="886691">
                  <a:extLst>
                    <a:ext uri="{9D8B030D-6E8A-4147-A177-3AD203B41FA5}">
                      <a16:colId xmlns:a16="http://schemas.microsoft.com/office/drawing/2014/main" val="1060072656"/>
                    </a:ext>
                  </a:extLst>
                </a:gridCol>
                <a:gridCol w="5740400">
                  <a:extLst>
                    <a:ext uri="{9D8B030D-6E8A-4147-A177-3AD203B41FA5}">
                      <a16:colId xmlns:a16="http://schemas.microsoft.com/office/drawing/2014/main" val="1703107562"/>
                    </a:ext>
                  </a:extLst>
                </a:gridCol>
              </a:tblGrid>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1</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dirty="0">
                          <a:solidFill>
                            <a:schemeClr val="tx1">
                              <a:lumMod val="75000"/>
                              <a:lumOff val="25000"/>
                            </a:schemeClr>
                          </a:solidFill>
                          <a:latin typeface="Arial" panose="020B0604020202020204" pitchFamily="34" charset="0"/>
                          <a:ea typeface="+mn-ea"/>
                          <a:cs typeface="Arial" panose="020B0604020202020204" pitchFamily="34" charset="0"/>
                        </a:rPr>
                        <a:t>S</a:t>
                      </a:r>
                      <a:endParaRPr lang="en-ID" sz="2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sym typeface="Symbol" panose="05050102010706020507" pitchFamily="18" charset="2"/>
                        </a:rPr>
                        <a:t></a:t>
                      </a:r>
                      <a:endParaRPr lang="en-ID" sz="2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dirty="0">
                          <a:solidFill>
                            <a:schemeClr val="tx1">
                              <a:lumMod val="75000"/>
                              <a:lumOff val="25000"/>
                            </a:schemeClr>
                          </a:solidFill>
                          <a:latin typeface="Arial" panose="020B0604020202020204" pitchFamily="34" charset="0"/>
                          <a:ea typeface="+mn-ea"/>
                          <a:cs typeface="Arial" panose="020B0604020202020204" pitchFamily="34" charset="0"/>
                        </a:rPr>
                        <a:t>AB</a:t>
                      </a:r>
                      <a:endParaRPr lang="en-ID" sz="2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1661954"/>
                  </a:ext>
                </a:extLst>
              </a:tr>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2</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A</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CDE</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5306823"/>
                  </a:ext>
                </a:extLst>
              </a:tr>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3</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B</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FG</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806328"/>
                  </a:ext>
                </a:extLst>
              </a:tr>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4</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G</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DE</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9930712"/>
                  </a:ext>
                </a:extLst>
              </a:tr>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5</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C</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AB</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386518"/>
                  </a:ext>
                </a:extLst>
              </a:tr>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6</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D</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b | c</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079090"/>
                  </a:ext>
                </a:extLst>
              </a:tr>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7</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E</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d | e</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2886403"/>
                  </a:ext>
                </a:extLst>
              </a:tr>
              <a:tr h="370840">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8</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F</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dirty="0">
                          <a:solidFill>
                            <a:schemeClr val="tx1">
                              <a:lumMod val="75000"/>
                              <a:lumOff val="25000"/>
                            </a:schemeClr>
                          </a:solidFill>
                          <a:latin typeface="Arial" panose="020B0604020202020204" pitchFamily="34" charset="0"/>
                          <a:ea typeface="+mn-ea"/>
                          <a:cs typeface="Arial" panose="020B0604020202020204" pitchFamily="34" charset="0"/>
                        </a:rPr>
                        <a:t>f</a:t>
                      </a:r>
                      <a:endParaRPr lang="en-ID" sz="2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854226"/>
                  </a:ext>
                </a:extLst>
              </a:tr>
            </a:tbl>
          </a:graphicData>
        </a:graphic>
      </p:graphicFrame>
    </p:spTree>
    <p:extLst>
      <p:ext uri="{BB962C8B-B14F-4D97-AF65-F5344CB8AC3E}">
        <p14:creationId xmlns:p14="http://schemas.microsoft.com/office/powerpoint/2010/main" val="1776502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284018" y="277615"/>
            <a:ext cx="11623964" cy="2677656"/>
          </a:xfrm>
          <a:prstGeom prst="rect">
            <a:avLst/>
          </a:prstGeom>
        </p:spPr>
        <p:txBody>
          <a:bodyPr wrap="square" anchor="t">
            <a:spAutoFit/>
          </a:bodyPr>
          <a:lstStyle/>
          <a:p>
            <a:r>
              <a:rPr lang="it-IT" sz="2400" dirty="0">
                <a:solidFill>
                  <a:schemeClr val="tx1">
                    <a:lumMod val="75000"/>
                    <a:lumOff val="25000"/>
                  </a:schemeClr>
                </a:solidFill>
                <a:latin typeface="Arial" panose="020B0604020202020204" pitchFamily="34" charset="0"/>
                <a:cs typeface="Arial" panose="020B0604020202020204" pitchFamily="34" charset="0"/>
              </a:rPr>
              <a:t>Pemisalan Produksi di atas sebagai pengganti untuk contoh pertama (dimana S </a:t>
            </a:r>
            <a:r>
              <a:rPr lang="en-ID" sz="2400" dirty="0" err="1">
                <a:solidFill>
                  <a:schemeClr val="tx1">
                    <a:lumMod val="75000"/>
                    <a:lumOff val="25000"/>
                  </a:schemeClr>
                </a:solidFill>
                <a:latin typeface="Arial" panose="020B0604020202020204" pitchFamily="34" charset="0"/>
                <a:cs typeface="Arial" panose="020B0604020202020204" pitchFamily="34" charset="0"/>
              </a:rPr>
              <a:t>menggantikan</a:t>
            </a:r>
            <a:r>
              <a:rPr lang="en-ID" sz="2400" dirty="0">
                <a:solidFill>
                  <a:schemeClr val="tx1">
                    <a:lumMod val="75000"/>
                    <a:lumOff val="25000"/>
                  </a:schemeClr>
                </a:solidFill>
                <a:latin typeface="Arial" panose="020B0604020202020204" pitchFamily="34" charset="0"/>
                <a:cs typeface="Arial" panose="020B0604020202020204" pitchFamily="34" charset="0"/>
              </a:rPr>
              <a:t> &lt;KALIMAT&gt;, A </a:t>
            </a:r>
            <a:r>
              <a:rPr lang="en-ID" sz="2400" dirty="0" err="1">
                <a:solidFill>
                  <a:schemeClr val="tx1">
                    <a:lumMod val="75000"/>
                    <a:lumOff val="25000"/>
                  </a:schemeClr>
                </a:solidFill>
                <a:latin typeface="Arial" panose="020B0604020202020204" pitchFamily="34" charset="0"/>
                <a:cs typeface="Arial" panose="020B0604020202020204" pitchFamily="34" charset="0"/>
              </a:rPr>
              <a:t>menggantikan</a:t>
            </a:r>
            <a:r>
              <a:rPr lang="en-ID" sz="2400" dirty="0">
                <a:solidFill>
                  <a:schemeClr val="tx1">
                    <a:lumMod val="75000"/>
                    <a:lumOff val="25000"/>
                  </a:schemeClr>
                </a:solidFill>
                <a:latin typeface="Arial" panose="020B0604020202020204" pitchFamily="34" charset="0"/>
                <a:cs typeface="Arial" panose="020B0604020202020204" pitchFamily="34" charset="0"/>
              </a:rPr>
              <a:t> &lt;SUBJEK&gt; dan </a:t>
            </a:r>
            <a:r>
              <a:rPr lang="en-ID" sz="2400" dirty="0" err="1">
                <a:solidFill>
                  <a:schemeClr val="tx1">
                    <a:lumMod val="75000"/>
                    <a:lumOff val="25000"/>
                  </a:schemeClr>
                </a:solidFill>
                <a:latin typeface="Arial" panose="020B0604020202020204" pitchFamily="34" charset="0"/>
                <a:cs typeface="Arial" panose="020B0604020202020204" pitchFamily="34" charset="0"/>
              </a:rPr>
              <a:t>seterusnya</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err="1">
                <a:solidFill>
                  <a:srgbClr val="FF0000"/>
                </a:solidFill>
                <a:latin typeface="Arial" panose="020B0604020202020204" pitchFamily="34" charset="0"/>
                <a:cs typeface="Arial" panose="020B0604020202020204" pitchFamily="34" charset="0"/>
              </a:rPr>
              <a:t>Untuk</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menghindari</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terjadi</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kesalahan</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persepsi</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pengertian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antara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sv-SE" sz="2400" dirty="0">
                <a:solidFill>
                  <a:schemeClr val="tx1">
                    <a:lumMod val="75000"/>
                    <a:lumOff val="25000"/>
                  </a:schemeClr>
                </a:solidFill>
                <a:latin typeface="Arial" panose="020B0604020202020204" pitchFamily="34" charset="0"/>
                <a:cs typeface="Arial" panose="020B0604020202020204" pitchFamily="34" charset="0"/>
              </a:rPr>
              <a:t>kata, maka perlu dipahami bahwa sebuah kalimat adalah untai terminal dengan masing-masing terminal merupakan sebuah kata. Sedangkan bila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merupakan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sebuah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huruf</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maka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merupakan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sebuah</a:t>
            </a:r>
            <a:r>
              <a:rPr lang="en-ID" sz="2400" dirty="0">
                <a:solidFill>
                  <a:schemeClr val="tx1">
                    <a:lumMod val="75000"/>
                    <a:lumOff val="25000"/>
                  </a:schemeClr>
                </a:solidFill>
                <a:latin typeface="Arial" panose="020B0604020202020204" pitchFamily="34" charset="0"/>
                <a:cs typeface="Arial" panose="020B0604020202020204" pitchFamily="34" charset="0"/>
              </a:rPr>
              <a:t> kata.</a:t>
            </a:r>
          </a:p>
        </p:txBody>
      </p:sp>
    </p:spTree>
    <p:extLst>
      <p:ext uri="{BB962C8B-B14F-4D97-AF65-F5344CB8AC3E}">
        <p14:creationId xmlns:p14="http://schemas.microsoft.com/office/powerpoint/2010/main" val="3155537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584926"/>
            <a:ext cx="4814481" cy="1077218"/>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Sifat Elementer Untai Terminal</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4147861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714BC-1D6D-47E8-BDBC-A4EE1D7C9B24}"/>
              </a:ext>
            </a:extLst>
          </p:cNvPr>
          <p:cNvSpPr/>
          <p:nvPr/>
        </p:nvSpPr>
        <p:spPr>
          <a:xfrm>
            <a:off x="211281" y="246294"/>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D" sz="3200" b="1" dirty="0">
                <a:solidFill>
                  <a:srgbClr val="083D65"/>
                </a:solidFill>
                <a:latin typeface="Segoe UI" panose="020B0502040204020203" pitchFamily="34" charset="0"/>
                <a:ea typeface="Open Sans" panose="020B0606030504020204" pitchFamily="34" charset="0"/>
                <a:cs typeface="Segoe UI" panose="020B0502040204020203" pitchFamily="34" charset="0"/>
              </a:rPr>
              <a:t>Sifat </a:t>
            </a:r>
            <a:r>
              <a:rPr lang="en-ID" sz="3200" b="1" dirty="0" err="1">
                <a:solidFill>
                  <a:srgbClr val="083D65"/>
                </a:solidFill>
                <a:latin typeface="Segoe UI" panose="020B0502040204020203" pitchFamily="34" charset="0"/>
                <a:ea typeface="Open Sans" panose="020B0606030504020204" pitchFamily="34" charset="0"/>
                <a:cs typeface="Segoe UI" panose="020B0502040204020203" pitchFamily="34" charset="0"/>
              </a:rPr>
              <a:t>Elementer</a:t>
            </a:r>
            <a:r>
              <a:rPr lang="en-ID" sz="3200" b="1" dirty="0">
                <a:solidFill>
                  <a:srgbClr val="083D65"/>
                </a:solidFill>
                <a:latin typeface="Segoe UI" panose="020B0502040204020203" pitchFamily="34" charset="0"/>
                <a:ea typeface="Open Sans" panose="020B0606030504020204" pitchFamily="34" charset="0"/>
                <a:cs typeface="Segoe UI" panose="020B0502040204020203" pitchFamily="34" charset="0"/>
              </a:rPr>
              <a:t> </a:t>
            </a:r>
            <a:r>
              <a:rPr lang="en-ID" sz="3200" b="1" dirty="0" err="1">
                <a:solidFill>
                  <a:srgbClr val="083D65"/>
                </a:solidFill>
                <a:latin typeface="Segoe UI" panose="020B0502040204020203" pitchFamily="34" charset="0"/>
                <a:ea typeface="Open Sans" panose="020B0606030504020204" pitchFamily="34" charset="0"/>
                <a:cs typeface="Segoe UI" panose="020B0502040204020203" pitchFamily="34" charset="0"/>
              </a:rPr>
              <a:t>Untai</a:t>
            </a:r>
            <a:r>
              <a:rPr lang="en-ID" sz="3200" b="1" dirty="0">
                <a:solidFill>
                  <a:srgbClr val="083D65"/>
                </a:solidFill>
                <a:latin typeface="Segoe UI" panose="020B0502040204020203" pitchFamily="34" charset="0"/>
                <a:ea typeface="Open Sans" panose="020B0606030504020204" pitchFamily="34" charset="0"/>
                <a:cs typeface="Segoe UI" panose="020B0502040204020203" pitchFamily="34" charset="0"/>
              </a:rPr>
              <a:t> Terminal</a:t>
            </a:r>
            <a:endParaRPr lang="en-US" sz="3200" b="1" dirty="0">
              <a:solidFill>
                <a:srgbClr val="083D65"/>
              </a:solidFill>
              <a:latin typeface="Segoe UI" panose="020B0502040204020203" pitchFamily="34" charset="0"/>
              <a:ea typeface="Open Sans" panose="020B0606030504020204"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20FBDF9D-1AEF-4688-B275-C89D588F15FD}"/>
              </a:ext>
            </a:extLst>
          </p:cNvPr>
          <p:cNvSpPr/>
          <p:nvPr/>
        </p:nvSpPr>
        <p:spPr>
          <a:xfrm>
            <a:off x="367146" y="1102505"/>
            <a:ext cx="11457708" cy="5262979"/>
          </a:xfrm>
          <a:prstGeom prst="rect">
            <a:avLst/>
          </a:prstGeom>
        </p:spPr>
        <p:txBody>
          <a:bodyPr wrap="square" anchor="t">
            <a:spAutoFit/>
          </a:bodyPr>
          <a:lstStyle/>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Sebuah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baik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berupa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ataupun</a:t>
            </a:r>
            <a:r>
              <a:rPr lang="en-ID" sz="2400" dirty="0">
                <a:solidFill>
                  <a:schemeClr val="tx1">
                    <a:lumMod val="75000"/>
                    <a:lumOff val="25000"/>
                  </a:schemeClr>
                </a:solidFill>
                <a:latin typeface="Arial" panose="020B0604020202020204" pitchFamily="34" charset="0"/>
                <a:cs typeface="Arial" panose="020B0604020202020204" pitchFamily="34" charset="0"/>
              </a:rPr>
              <a:t> kata, </a:t>
            </a:r>
            <a:r>
              <a:rPr lang="en-ID" sz="2400" dirty="0" err="1">
                <a:solidFill>
                  <a:schemeClr val="tx1">
                    <a:lumMod val="75000"/>
                    <a:lumOff val="25000"/>
                  </a:schemeClr>
                </a:solidFill>
                <a:latin typeface="Arial" panose="020B0604020202020204" pitchFamily="34" charset="0"/>
                <a:cs typeface="Arial" panose="020B0604020202020204" pitchFamily="34" charset="0"/>
              </a:rPr>
              <a:t>memiliki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sifat-sifat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elementer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dilihat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beberapa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jenis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sifat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elementer</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ada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melekat</a:t>
            </a:r>
            <a:r>
              <a:rPr lang="en-ID" sz="2400" dirty="0">
                <a:solidFill>
                  <a:schemeClr val="tx1">
                    <a:lumMod val="75000"/>
                    <a:lumOff val="25000"/>
                  </a:schemeClr>
                </a:solidFill>
                <a:latin typeface="Arial" panose="020B0604020202020204" pitchFamily="34" charset="0"/>
                <a:cs typeface="Arial" panose="020B0604020202020204" pitchFamily="34" charset="0"/>
              </a:rPr>
              <a:t> pada </a:t>
            </a:r>
            <a:r>
              <a:rPr lang="fi-FI" sz="2400" dirty="0">
                <a:solidFill>
                  <a:schemeClr val="tx1">
                    <a:lumMod val="75000"/>
                    <a:lumOff val="25000"/>
                  </a:schemeClr>
                </a:solidFill>
                <a:latin typeface="Arial" panose="020B0604020202020204" pitchFamily="34" charset="0"/>
                <a:cs typeface="Arial" panose="020B0604020202020204" pitchFamily="34" charset="0"/>
              </a:rPr>
              <a:t>untai terminal hasil operasi terhadap untai, sama halnya seperti operasi aritmetika </a:t>
            </a:r>
            <a:r>
              <a:rPr lang="en-ID" sz="2400" dirty="0" err="1">
                <a:solidFill>
                  <a:schemeClr val="tx1">
                    <a:lumMod val="75000"/>
                    <a:lumOff val="25000"/>
                  </a:schemeClr>
                </a:solidFill>
                <a:latin typeface="Arial" panose="020B0604020202020204" pitchFamily="34" charset="0"/>
                <a:cs typeface="Arial" panose="020B0604020202020204" pitchFamily="34" charset="0"/>
              </a:rPr>
              <a:t>terhadap</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bilangan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cacah</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Operasi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penjumlahan</a:t>
            </a:r>
            <a:r>
              <a:rPr lang="en-ID" sz="2400" dirty="0">
                <a:solidFill>
                  <a:schemeClr val="tx1">
                    <a:lumMod val="75000"/>
                    <a:lumOff val="25000"/>
                  </a:schemeClr>
                </a:solidFill>
                <a:latin typeface="Arial" panose="020B0604020202020204" pitchFamily="34" charset="0"/>
                <a:cs typeface="Arial" panose="020B0604020202020204" pitchFamily="34" charset="0"/>
              </a:rPr>
              <a:t> pada </a:t>
            </a:r>
            <a:r>
              <a:rPr lang="en-ID" sz="2400" dirty="0" err="1">
                <a:solidFill>
                  <a:schemeClr val="tx1">
                    <a:lumMod val="75000"/>
                    <a:lumOff val="25000"/>
                  </a:schemeClr>
                </a:solidFill>
                <a:latin typeface="Arial" panose="020B0604020202020204" pitchFamily="34" charset="0"/>
                <a:cs typeface="Arial" panose="020B0604020202020204" pitchFamily="34" charset="0"/>
              </a:rPr>
              <a:t>bilangan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cacah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secara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umum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diwakili</a:t>
            </a:r>
            <a:r>
              <a:rPr lang="en-ID" sz="2400" dirty="0">
                <a:solidFill>
                  <a:schemeClr val="tx1">
                    <a:lumMod val="75000"/>
                    <a:lumOff val="25000"/>
                  </a:schemeClr>
                </a:solidFill>
                <a:latin typeface="Arial" panose="020B0604020202020204" pitchFamily="34" charset="0"/>
                <a:cs typeface="Arial" panose="020B0604020202020204" pitchFamily="34" charset="0"/>
              </a:rPr>
              <a:t> oleh </a:t>
            </a:r>
            <a:r>
              <a:rPr lang="en-ID" sz="2400" dirty="0" err="1">
                <a:solidFill>
                  <a:srgbClr val="FF0000"/>
                </a:solidFill>
                <a:latin typeface="Arial" panose="020B0604020202020204" pitchFamily="34" charset="0"/>
                <a:cs typeface="Arial" panose="020B0604020202020204" pitchFamily="34" charset="0"/>
              </a:rPr>
              <a:t>fungsi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dua </a:t>
            </a:r>
            <a:r>
              <a:rPr lang="en-ID" sz="2400" dirty="0" err="1">
                <a:solidFill>
                  <a:schemeClr val="tx1">
                    <a:lumMod val="75000"/>
                    <a:lumOff val="25000"/>
                  </a:schemeClr>
                </a:solidFill>
                <a:latin typeface="Arial" panose="020B0604020202020204" pitchFamily="34" charset="0"/>
                <a:cs typeface="Arial" panose="020B0604020202020204" pitchFamily="34" charset="0"/>
              </a:rPr>
              <a:t>variabel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s-ES" sz="2400" dirty="0">
                <a:solidFill>
                  <a:schemeClr val="tx1">
                    <a:lumMod val="75000"/>
                    <a:lumOff val="25000"/>
                  </a:schemeClr>
                </a:solidFill>
                <a:latin typeface="Arial" panose="020B0604020202020204" pitchFamily="34" charset="0"/>
                <a:cs typeface="Arial" panose="020B0604020202020204" pitchFamily="34" charset="0"/>
              </a:rPr>
              <a:t>f(</a:t>
            </a:r>
            <a:r>
              <a:rPr lang="es-ES" sz="2400" dirty="0" err="1">
                <a:solidFill>
                  <a:schemeClr val="tx1">
                    <a:lumMod val="75000"/>
                    <a:lumOff val="25000"/>
                  </a:schemeClr>
                </a:solidFill>
                <a:latin typeface="Arial" panose="020B0604020202020204" pitchFamily="34" charset="0"/>
                <a:cs typeface="Arial" panose="020B0604020202020204" pitchFamily="34" charset="0"/>
              </a:rPr>
              <a:t>y,z</a:t>
            </a:r>
            <a:r>
              <a:rPr lang="es-ES" sz="2400" dirty="0">
                <a:solidFill>
                  <a:schemeClr val="tx1">
                    <a:lumMod val="75000"/>
                    <a:lumOff val="25000"/>
                  </a:schemeClr>
                </a:solidFill>
                <a:latin typeface="Arial" panose="020B0604020202020204" pitchFamily="34" charset="0"/>
                <a:cs typeface="Arial" panose="020B0604020202020204" pitchFamily="34" charset="0"/>
              </a:rPr>
              <a:t>) = y + z; </a:t>
            </a:r>
            <a:r>
              <a:rPr lang="es-ES" sz="2400" dirty="0" err="1">
                <a:solidFill>
                  <a:schemeClr val="tx1">
                    <a:lumMod val="75000"/>
                    <a:lumOff val="25000"/>
                  </a:schemeClr>
                </a:solidFill>
                <a:latin typeface="Arial" panose="020B0604020202020204" pitchFamily="34" charset="0"/>
                <a:cs typeface="Arial" panose="020B0604020202020204" pitchFamily="34" charset="0"/>
              </a:rPr>
              <a:t>dengan</a:t>
            </a:r>
            <a:r>
              <a:rPr lang="es-ES" sz="2400">
                <a:solidFill>
                  <a:schemeClr val="tx1">
                    <a:lumMod val="75000"/>
                    <a:lumOff val="25000"/>
                  </a:schemeClr>
                </a:solidFill>
                <a:latin typeface="Arial" panose="020B0604020202020204" pitchFamily="34" charset="0"/>
                <a:cs typeface="Arial" panose="020B0604020202020204" pitchFamily="34" charset="0"/>
              </a:rPr>
              <a:t> y dan z </a:t>
            </a:r>
            <a:r>
              <a:rPr lang="es-ES" sz="2400" dirty="0" err="1">
                <a:solidFill>
                  <a:schemeClr val="tx1">
                    <a:lumMod val="75000"/>
                    <a:lumOff val="25000"/>
                  </a:schemeClr>
                </a:solidFill>
                <a:latin typeface="Arial" panose="020B0604020202020204" pitchFamily="34" charset="0"/>
                <a:cs typeface="Arial" panose="020B0604020202020204" pitchFamily="34" charset="0"/>
              </a:rPr>
              <a:t>adalah</a:t>
            </a:r>
            <a:r>
              <a:rPr lang="es-ES" sz="2400" dirty="0">
                <a:solidFill>
                  <a:schemeClr val="tx1">
                    <a:lumMod val="75000"/>
                    <a:lumOff val="25000"/>
                  </a:schemeClr>
                </a:solidFill>
                <a:latin typeface="Arial" panose="020B0604020202020204" pitchFamily="34" charset="0"/>
                <a:cs typeface="Arial" panose="020B0604020202020204" pitchFamily="34" charset="0"/>
              </a:rPr>
              <a:t> </a:t>
            </a:r>
            <a:r>
              <a:rPr lang="es-ES" sz="2400" dirty="0" err="1">
                <a:solidFill>
                  <a:schemeClr val="tx1">
                    <a:lumMod val="75000"/>
                    <a:lumOff val="25000"/>
                  </a:schemeClr>
                </a:solidFill>
                <a:latin typeface="Arial" panose="020B0604020202020204" pitchFamily="34" charset="0"/>
                <a:cs typeface="Arial" panose="020B0604020202020204" pitchFamily="34" charset="0"/>
              </a:rPr>
              <a:t>bilangan</a:t>
            </a:r>
            <a:r>
              <a:rPr lang="es-ES" sz="2400" dirty="0">
                <a:solidFill>
                  <a:schemeClr val="tx1">
                    <a:lumMod val="75000"/>
                    <a:lumOff val="25000"/>
                  </a:schemeClr>
                </a:solidFill>
                <a:latin typeface="Arial" panose="020B0604020202020204" pitchFamily="34" charset="0"/>
                <a:cs typeface="Arial" panose="020B0604020202020204" pitchFamily="34" charset="0"/>
              </a:rPr>
              <a:t> </a:t>
            </a:r>
            <a:r>
              <a:rPr lang="es-ES" sz="2400" dirty="0" err="1">
                <a:solidFill>
                  <a:schemeClr val="tx1">
                    <a:lumMod val="75000"/>
                    <a:lumOff val="25000"/>
                  </a:schemeClr>
                </a:solidFill>
                <a:latin typeface="Arial" panose="020B0604020202020204" pitchFamily="34" charset="0"/>
                <a:cs typeface="Arial" panose="020B0604020202020204" pitchFamily="34" charset="0"/>
              </a:rPr>
              <a:t>cacah</a:t>
            </a:r>
            <a:r>
              <a:rPr lang="es-ES" sz="2400" dirty="0">
                <a:solidFill>
                  <a:schemeClr val="tx1">
                    <a:lumMod val="75000"/>
                    <a:lumOff val="25000"/>
                  </a:schemeClr>
                </a:solidFill>
                <a:latin typeface="Arial" panose="020B0604020202020204" pitchFamily="34" charset="0"/>
                <a:cs typeface="Arial" panose="020B0604020202020204" pitchFamily="34" charset="0"/>
              </a:rPr>
              <a:t>.</a:t>
            </a:r>
          </a:p>
          <a:p>
            <a:pPr algn="l"/>
            <a:endParaRPr lang="es-ES"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a:solidFill>
                  <a:schemeClr val="tx1">
                    <a:lumMod val="75000"/>
                    <a:lumOff val="25000"/>
                  </a:schemeClr>
                </a:solidFill>
                <a:latin typeface="Arial" panose="020B0604020202020204" pitchFamily="34" charset="0"/>
                <a:cs typeface="Arial" panose="020B0604020202020204" pitchFamily="34" charset="0"/>
              </a:rPr>
              <a:t>Pada </a:t>
            </a:r>
            <a:r>
              <a:rPr lang="en-ID" sz="2400" dirty="0" err="1">
                <a:solidFill>
                  <a:schemeClr val="tx1">
                    <a:lumMod val="75000"/>
                    <a:lumOff val="25000"/>
                  </a:schemeClr>
                </a:solidFill>
                <a:latin typeface="Arial" panose="020B0604020202020204" pitchFamily="34" charset="0"/>
                <a:cs typeface="Arial" panose="020B0604020202020204" pitchFamily="34" charset="0"/>
              </a:rPr>
              <a:t>fungsi</a:t>
            </a:r>
            <a:r>
              <a:rPr lang="en-ID" sz="2400" dirty="0">
                <a:solidFill>
                  <a:schemeClr val="tx1">
                    <a:lumMod val="75000"/>
                    <a:lumOff val="25000"/>
                  </a:schemeClr>
                </a:solidFill>
                <a:latin typeface="Arial" panose="020B0604020202020204" pitchFamily="34" charset="0"/>
                <a:cs typeface="Arial" panose="020B0604020202020204" pitchFamily="34" charset="0"/>
              </a:rPr>
              <a:t> di </a:t>
            </a:r>
            <a:r>
              <a:rPr lang="en-ID" sz="2400" dirty="0" err="1">
                <a:solidFill>
                  <a:schemeClr val="tx1">
                    <a:lumMod val="75000"/>
                    <a:lumOff val="25000"/>
                  </a:schemeClr>
                </a:solidFill>
                <a:latin typeface="Arial" panose="020B0604020202020204" pitchFamily="34" charset="0"/>
                <a:cs typeface="Arial" panose="020B0604020202020204" pitchFamily="34" charset="0"/>
              </a:rPr>
              <a:t>atas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beberapa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sifat</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just"/>
            <a:r>
              <a:rPr lang="en-ID" sz="2400" b="1" dirty="0" err="1">
                <a:solidFill>
                  <a:schemeClr val="tx1">
                    <a:lumMod val="75000"/>
                    <a:lumOff val="25000"/>
                  </a:schemeClr>
                </a:solidFill>
                <a:latin typeface="Arial" panose="020B0604020202020204" pitchFamily="34" charset="0"/>
                <a:cs typeface="Arial" panose="020B0604020202020204" pitchFamily="34" charset="0"/>
              </a:rPr>
              <a:t>Pertama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adalah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hasil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penjumlahan</a:t>
            </a:r>
            <a:r>
              <a:rPr lang="en-ID" sz="2400" dirty="0">
                <a:solidFill>
                  <a:schemeClr val="tx1">
                    <a:lumMod val="75000"/>
                    <a:lumOff val="25000"/>
                  </a:schemeClr>
                </a:solidFill>
                <a:latin typeface="Arial" panose="020B0604020202020204" pitchFamily="34" charset="0"/>
                <a:cs typeface="Arial" panose="020B0604020202020204" pitchFamily="34" charset="0"/>
              </a:rPr>
              <a:t> dua </a:t>
            </a:r>
            <a:r>
              <a:rPr lang="en-ID" sz="2400" dirty="0" err="1">
                <a:solidFill>
                  <a:schemeClr val="tx1">
                    <a:lumMod val="75000"/>
                    <a:lumOff val="25000"/>
                  </a:schemeClr>
                </a:solidFill>
                <a:latin typeface="Arial" panose="020B0604020202020204" pitchFamily="34" charset="0"/>
                <a:cs typeface="Arial" panose="020B0604020202020204" pitchFamily="34" charset="0"/>
              </a:rPr>
              <a:t>bilangan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cacah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berupa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bilangan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cacah</a:t>
            </a:r>
            <a:r>
              <a:rPr lang="en-ID" sz="2400" dirty="0">
                <a:solidFill>
                  <a:schemeClr val="tx1">
                    <a:lumMod val="75000"/>
                    <a:lumOff val="25000"/>
                  </a:schemeClr>
                </a:solidFill>
                <a:latin typeface="Arial" panose="020B0604020202020204" pitchFamily="34" charset="0"/>
                <a:cs typeface="Arial" panose="020B0604020202020204" pitchFamily="34" charset="0"/>
              </a:rPr>
              <a:t> pula.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dikenal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sifat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tertutup</a:t>
            </a:r>
            <a:r>
              <a:rPr lang="en-ID" sz="2400" dirty="0">
                <a:solidFill>
                  <a:schemeClr val="tx1">
                    <a:lumMod val="75000"/>
                    <a:lumOff val="25000"/>
                  </a:schemeClr>
                </a:solidFill>
                <a:latin typeface="Arial" panose="020B0604020202020204" pitchFamily="34" charset="0"/>
                <a:cs typeface="Arial" panose="020B0604020202020204" pitchFamily="34" charset="0"/>
              </a:rPr>
              <a:t> (closure). Pada </a:t>
            </a:r>
            <a:r>
              <a:rPr lang="en-ID" sz="2400" dirty="0" err="1">
                <a:solidFill>
                  <a:schemeClr val="tx1">
                    <a:lumMod val="75000"/>
                    <a:lumOff val="25000"/>
                  </a:schemeClr>
                </a:solidFill>
                <a:latin typeface="Arial" panose="020B0604020202020204" pitchFamily="34" charset="0"/>
                <a:cs typeface="Arial" panose="020B0604020202020204" pitchFamily="34" charset="0"/>
              </a:rPr>
              <a:t>sebuah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sistem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aljabar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sifat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tertutup</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sangat </a:t>
            </a:r>
            <a:r>
              <a:rPr lang="en-ID" sz="2400" dirty="0" err="1">
                <a:solidFill>
                  <a:schemeClr val="tx1">
                    <a:lumMod val="75000"/>
                    <a:lumOff val="25000"/>
                  </a:schemeClr>
                </a:solidFill>
                <a:latin typeface="Arial" panose="020B0604020202020204" pitchFamily="34" charset="0"/>
                <a:cs typeface="Arial" panose="020B0604020202020204" pitchFamily="34" charset="0"/>
              </a:rPr>
              <a:t>diperlukan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untuk</a:t>
            </a:r>
            <a:r>
              <a:rPr lang="en-ID" sz="2400" dirty="0">
                <a:solidFill>
                  <a:schemeClr val="tx1">
                    <a:lumMod val="75000"/>
                    <a:lumOff val="25000"/>
                  </a:schemeClr>
                </a:solidFill>
                <a:latin typeface="Arial" panose="020B0604020202020204" pitchFamily="34" charset="0"/>
                <a:cs typeface="Arial" panose="020B0604020202020204" pitchFamily="34" charset="0"/>
              </a:rPr>
              <a:t> running well </a:t>
            </a:r>
            <a:r>
              <a:rPr lang="en-ID" sz="2400" dirty="0" err="1">
                <a:solidFill>
                  <a:schemeClr val="tx1">
                    <a:lumMod val="75000"/>
                    <a:lumOff val="25000"/>
                  </a:schemeClr>
                </a:solidFill>
                <a:latin typeface="Arial" panose="020B0604020202020204" pitchFamily="34" charset="0"/>
                <a:cs typeface="Arial" panose="020B0604020202020204" pitchFamily="34" charset="0"/>
              </a:rPr>
              <a:t>bahkan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ciri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sistem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tersebut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misalnya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dirty="0" err="1">
                <a:solidFill>
                  <a:schemeClr val="tx1">
                    <a:lumMod val="75000"/>
                    <a:lumOff val="25000"/>
                  </a:schemeClr>
                </a:solidFill>
                <a:latin typeface="Arial" panose="020B0604020202020204" pitchFamily="34" charset="0"/>
                <a:cs typeface="Arial" panose="020B0604020202020204" pitchFamily="34" charset="0"/>
              </a:rPr>
              <a:t>operasi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terhadap</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tersebut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seperti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operasi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Gabungan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Irisan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Selisih</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dirty="0" err="1">
                <a:solidFill>
                  <a:schemeClr val="tx1">
                    <a:lumMod val="75000"/>
                    <a:lumOff val="25000"/>
                  </a:schemeClr>
                </a:solidFill>
                <a:latin typeface="Arial" panose="020B0604020202020204" pitchFamily="34" charset="0"/>
                <a:cs typeface="Arial" panose="020B0604020202020204" pitchFamily="34" charset="0"/>
              </a:rPr>
              <a:t>sebagainya</a:t>
            </a:r>
            <a:r>
              <a:rPr lang="en-ID" sz="2400" dirty="0">
                <a:solidFill>
                  <a:schemeClr val="tx1">
                    <a:lumMod val="75000"/>
                    <a:lumOff val="25000"/>
                  </a:schemeClr>
                </a:solidFill>
                <a:latin typeface="Arial" panose="020B0604020202020204" pitchFamily="34" charset="0"/>
                <a:cs typeface="Arial" panose="020B0604020202020204" pitchFamily="34" charset="0"/>
              </a:rPr>
              <a:t>.</a:t>
            </a:r>
            <a:endParaRPr lang="fi-FI"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337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304802" y="499297"/>
            <a:ext cx="11457708" cy="3416320"/>
          </a:xfrm>
          <a:prstGeom prst="rect">
            <a:avLst/>
          </a:prstGeom>
        </p:spPr>
        <p:txBody>
          <a:bodyPr wrap="square" anchor="t">
            <a:spAutoFit/>
          </a:bodyPr>
          <a:lstStyle/>
          <a:p>
            <a:pPr algn="just"/>
            <a:r>
              <a:rPr lang="en-ID" sz="2400">
                <a:solidFill>
                  <a:schemeClr val="tx1">
                    <a:lumMod val="75000"/>
                    <a:lumOff val="25000"/>
                  </a:schemeClr>
                </a:solidFill>
                <a:latin typeface="Arial" panose="020B0604020202020204" pitchFamily="34" charset="0"/>
                <a:cs typeface="Arial" panose="020B0604020202020204" pitchFamily="34" charset="0"/>
              </a:rPr>
              <a:t>Sifat </a:t>
            </a:r>
            <a:r>
              <a:rPr lang="en-ID" sz="2400" b="1">
                <a:solidFill>
                  <a:schemeClr val="tx1">
                    <a:lumMod val="75000"/>
                    <a:lumOff val="25000"/>
                  </a:schemeClr>
                </a:solidFill>
                <a:latin typeface="Arial" panose="020B0604020202020204" pitchFamily="34" charset="0"/>
                <a:cs typeface="Arial" panose="020B0604020202020204" pitchFamily="34" charset="0"/>
              </a:rPr>
              <a:t>kedua</a:t>
            </a:r>
            <a:r>
              <a:rPr lang="en-ID" sz="2400">
                <a:solidFill>
                  <a:schemeClr val="tx1">
                    <a:lumMod val="75000"/>
                    <a:lumOff val="25000"/>
                  </a:schemeClr>
                </a:solidFill>
                <a:latin typeface="Arial" panose="020B0604020202020204" pitchFamily="34" charset="0"/>
                <a:cs typeface="Arial" panose="020B0604020202020204" pitchFamily="34" charset="0"/>
              </a:rPr>
              <a:t> adalah sifat asosiatif pada suatu penjumlahan,</a:t>
            </a:r>
          </a:p>
          <a:p>
            <a:pPr algn="just"/>
            <a:r>
              <a:rPr lang="en-ID" sz="2400">
                <a:solidFill>
                  <a:schemeClr val="tx1">
                    <a:lumMod val="75000"/>
                    <a:lumOff val="25000"/>
                  </a:schemeClr>
                </a:solidFill>
                <a:latin typeface="Arial" panose="020B0604020202020204" pitchFamily="34" charset="0"/>
                <a:cs typeface="Arial" panose="020B0604020202020204" pitchFamily="34" charset="0"/>
              </a:rPr>
              <a:t>misal (x + y) + w = x + (y + w) = x + y + w, dengan x, y, w merupakan bilangan cacah.</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Sifat </a:t>
            </a:r>
            <a:r>
              <a:rPr lang="en-ID" sz="2400" b="1">
                <a:solidFill>
                  <a:schemeClr val="tx1">
                    <a:lumMod val="75000"/>
                    <a:lumOff val="25000"/>
                  </a:schemeClr>
                </a:solidFill>
                <a:latin typeface="Arial" panose="020B0604020202020204" pitchFamily="34" charset="0"/>
                <a:cs typeface="Arial" panose="020B0604020202020204" pitchFamily="34" charset="0"/>
              </a:rPr>
              <a:t>ketiga</a:t>
            </a:r>
            <a:r>
              <a:rPr lang="en-ID" sz="2400">
                <a:solidFill>
                  <a:schemeClr val="tx1">
                    <a:lumMod val="75000"/>
                    <a:lumOff val="25000"/>
                  </a:schemeClr>
                </a:solidFill>
                <a:latin typeface="Arial" panose="020B0604020202020204" pitchFamily="34" charset="0"/>
                <a:cs typeface="Arial" panose="020B0604020202020204" pitchFamily="34" charset="0"/>
              </a:rPr>
              <a:t> identitas pada penjumlahan atau dikenal sebagai elemen satuan, bila terdapat sebuah bilangan i, sehingga setiap bilangan cacah x berlaku x + i = x, maka bilangan i ini adalah 0. Sifat lainnya juga masih banyak apabila dikaitkan dengan operasi perkalian bilangan cacah, namun akan dibahas lebih mendalam pada bab selanjutnya.</a:t>
            </a:r>
            <a:endParaRPr lang="fi-FI" sz="24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04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584926"/>
            <a:ext cx="5226010" cy="584775"/>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Contoh Soal dan Jawaban</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3606515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152402" y="832037"/>
            <a:ext cx="11457708" cy="830997"/>
          </a:xfrm>
          <a:prstGeom prst="rect">
            <a:avLst/>
          </a:prstGeom>
        </p:spPr>
        <p:txBody>
          <a:bodyPr wrap="square" anchor="t">
            <a:spAutoFit/>
          </a:bodyPr>
          <a:lstStyle/>
          <a:p>
            <a:pPr algn="just"/>
            <a:r>
              <a:rPr lang="en-ID" sz="2400" b="1" dirty="0" err="1">
                <a:solidFill>
                  <a:schemeClr val="tx1">
                    <a:lumMod val="75000"/>
                    <a:lumOff val="25000"/>
                  </a:schemeClr>
                </a:solidFill>
                <a:latin typeface="Arial" panose="020B0604020202020204" pitchFamily="34" charset="0"/>
                <a:cs typeface="Arial" panose="020B0604020202020204" pitchFamily="34" charset="0"/>
              </a:rPr>
              <a:t>Soal</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Pertama</a:t>
            </a:r>
            <a:r>
              <a:rPr lang="en-ID" sz="2400" b="1" dirty="0">
                <a:solidFill>
                  <a:schemeClr val="tx1">
                    <a:lumMod val="75000"/>
                    <a:lumOff val="25000"/>
                  </a:schemeClr>
                </a:solidFill>
                <a:latin typeface="Arial" panose="020B0604020202020204" pitchFamily="34" charset="0"/>
                <a:cs typeface="Arial" panose="020B0604020202020204" pitchFamily="34" charset="0"/>
              </a:rPr>
              <a:t>:</a:t>
            </a: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Table 2">
            <a:extLst>
              <a:ext uri="{FF2B5EF4-FFF2-40B4-BE49-F238E27FC236}">
                <a16:creationId xmlns:a16="http://schemas.microsoft.com/office/drawing/2014/main" id="{CFFDECAC-8045-4F09-B876-9D658AAC437B}"/>
              </a:ext>
            </a:extLst>
          </p:cNvPr>
          <p:cNvGraphicFramePr>
            <a:graphicFrameLocks noGrp="1"/>
          </p:cNvGraphicFramePr>
          <p:nvPr>
            <p:extLst>
              <p:ext uri="{D42A27DB-BD31-4B8C-83A1-F6EECF244321}">
                <p14:modId xmlns:p14="http://schemas.microsoft.com/office/powerpoint/2010/main" val="1543509697"/>
              </p:ext>
            </p:extLst>
          </p:nvPr>
        </p:nvGraphicFramePr>
        <p:xfrm>
          <a:off x="152402" y="2002628"/>
          <a:ext cx="10169233" cy="3657600"/>
        </p:xfrm>
        <a:graphic>
          <a:graphicData uri="http://schemas.openxmlformats.org/drawingml/2006/table">
            <a:tbl>
              <a:tblPr firstRow="1" bandRow="1">
                <a:tableStyleId>{5940675A-B579-460E-94D1-54222C63F5DA}</a:tableStyleId>
              </a:tblPr>
              <a:tblGrid>
                <a:gridCol w="589351">
                  <a:extLst>
                    <a:ext uri="{9D8B030D-6E8A-4147-A177-3AD203B41FA5}">
                      <a16:colId xmlns:a16="http://schemas.microsoft.com/office/drawing/2014/main" val="3144939066"/>
                    </a:ext>
                  </a:extLst>
                </a:gridCol>
                <a:gridCol w="2773427">
                  <a:extLst>
                    <a:ext uri="{9D8B030D-6E8A-4147-A177-3AD203B41FA5}">
                      <a16:colId xmlns:a16="http://schemas.microsoft.com/office/drawing/2014/main" val="1221686841"/>
                    </a:ext>
                  </a:extLst>
                </a:gridCol>
                <a:gridCol w="866696">
                  <a:extLst>
                    <a:ext uri="{9D8B030D-6E8A-4147-A177-3AD203B41FA5}">
                      <a16:colId xmlns:a16="http://schemas.microsoft.com/office/drawing/2014/main" val="334859391"/>
                    </a:ext>
                  </a:extLst>
                </a:gridCol>
                <a:gridCol w="5939759">
                  <a:extLst>
                    <a:ext uri="{9D8B030D-6E8A-4147-A177-3AD203B41FA5}">
                      <a16:colId xmlns:a16="http://schemas.microsoft.com/office/drawing/2014/main" val="2817894422"/>
                    </a:ext>
                  </a:extLst>
                </a:gridCol>
              </a:tblGrid>
              <a:tr h="370840">
                <a:tc>
                  <a:txBody>
                    <a:bodyPr/>
                    <a:lstStyle/>
                    <a:p>
                      <a:pPr marL="0" algn="just" defTabSz="914400" rtl="0" eaLnBrk="1" latinLnBrk="0" hangingPunct="1"/>
                      <a:r>
                        <a:rPr lang="en-US" sz="2400" kern="1200" dirty="0">
                          <a:solidFill>
                            <a:schemeClr val="tx1">
                              <a:lumMod val="75000"/>
                              <a:lumOff val="25000"/>
                            </a:schemeClr>
                          </a:solidFill>
                          <a:latin typeface="Arial" panose="020B0604020202020204" pitchFamily="34" charset="0"/>
                          <a:ea typeface="+mn-ea"/>
                          <a:cs typeface="Arial" panose="020B0604020202020204" pitchFamily="34" charset="0"/>
                        </a:rPr>
                        <a:t>1</a:t>
                      </a:r>
                      <a:endParaRPr lang="en-ID" sz="2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&lt;OPERAND&gt;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&lt;ID&gt; | &lt;INTEGER&gt;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4527006"/>
                  </a:ext>
                </a:extLst>
              </a:tr>
              <a:tr h="370840">
                <a:tc>
                  <a:txBody>
                    <a:bodyPr/>
                    <a:lstStyle/>
                    <a:p>
                      <a:pPr marL="0" algn="just" defTabSz="914400" rtl="0" eaLnBrk="1" latinLnBrk="0" hangingPunct="1"/>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2</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&lt;ID&gt;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&lt;LETTER&gt; &lt;LIST&gt;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4151303"/>
                  </a:ext>
                </a:extLst>
              </a:tr>
              <a:tr h="370840">
                <a:tc>
                  <a:txBody>
                    <a:bodyPr/>
                    <a:lstStyle/>
                    <a:p>
                      <a:pPr marL="0" algn="just" defTabSz="914400" rtl="0" eaLnBrk="1" latinLnBrk="0" hangingPunct="1"/>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3</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&lt;LETTER&gt;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kumimoji="0" lang="en-ID"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x | y | 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6817128"/>
                  </a:ext>
                </a:extLst>
              </a:tr>
              <a:tr h="370840">
                <a:tc>
                  <a:txBody>
                    <a:bodyPr/>
                    <a:lstStyle/>
                    <a:p>
                      <a:pPr marL="0" algn="just" defTabSz="914400" rtl="0" eaLnBrk="1" latinLnBrk="0" hangingPunct="1"/>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4</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&lt;LIST&gt;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&lt;LETTER&gt; &lt;LIST&gt; | &lt;LIST&gt;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1996143"/>
                  </a:ext>
                </a:extLst>
              </a:tr>
              <a:tr h="370840">
                <a:tc>
                  <a:txBody>
                    <a:bodyPr/>
                    <a:lstStyle/>
                    <a:p>
                      <a:pPr marL="0" algn="just" defTabSz="914400" rtl="0" eaLnBrk="1" latinLnBrk="0" hangingPunct="1"/>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5</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&lt;DIGIT&gt;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0 | 1 | 2 | 3 | 4 | 5 | 6 | 7 | 8 | 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22298374"/>
                  </a:ext>
                </a:extLst>
              </a:tr>
              <a:tr h="370840">
                <a:tc>
                  <a:txBody>
                    <a:bodyPr/>
                    <a:lstStyle/>
                    <a:p>
                      <a:pPr marL="0" algn="just" defTabSz="914400" rtl="0" eaLnBrk="1" latinLnBrk="0" hangingPunct="1"/>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6</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&lt;INTEGER&gt;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&lt;SIGN&gt; | &lt;DIGIT&gt; | &lt;DIT&gt;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1812461"/>
                  </a:ext>
                </a:extLst>
              </a:tr>
              <a:tr h="370840">
                <a:tc>
                  <a:txBody>
                    <a:bodyPr/>
                    <a:lstStyle/>
                    <a:p>
                      <a:pPr marL="0" algn="just" defTabSz="914400" rtl="0" eaLnBrk="1" latinLnBrk="0" hangingPunct="1"/>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7</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&lt;SIGN&gt;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6847246"/>
                  </a:ext>
                </a:extLst>
              </a:tr>
              <a:tr h="370840">
                <a:tc>
                  <a:txBody>
                    <a:bodyPr/>
                    <a:lstStyle/>
                    <a:p>
                      <a:pPr marL="0" algn="just" defTabSz="914400" rtl="0" eaLnBrk="1" latinLnBrk="0" hangingPunct="1"/>
                      <a:r>
                        <a:rPr lang="en-US" sz="2400" kern="1200">
                          <a:solidFill>
                            <a:schemeClr val="tx1">
                              <a:lumMod val="75000"/>
                              <a:lumOff val="25000"/>
                            </a:schemeClr>
                          </a:solidFill>
                          <a:latin typeface="Arial" panose="020B0604020202020204" pitchFamily="34" charset="0"/>
                          <a:ea typeface="+mn-ea"/>
                          <a:cs typeface="Arial" panose="020B0604020202020204" pitchFamily="34" charset="0"/>
                        </a:rPr>
                        <a:t>8</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a:solidFill>
                            <a:schemeClr val="tx1">
                              <a:lumMod val="75000"/>
                              <a:lumOff val="25000"/>
                            </a:schemeClr>
                          </a:solidFill>
                          <a:latin typeface="Arial" panose="020B0604020202020204" pitchFamily="34" charset="0"/>
                          <a:ea typeface="+mn-ea"/>
                          <a:cs typeface="Arial" panose="020B0604020202020204" pitchFamily="34" charset="0"/>
                        </a:rPr>
                        <a:t>&lt;DIT&gt;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kumimoji="0" lang="en-ID" sz="2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panose="05050102010706020507" pitchFamily="18" charset="2"/>
                        </a:rPr>
                        <a:t></a:t>
                      </a:r>
                      <a:endParaRPr lang="en-ID" sz="24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0" eaLnBrk="1" latinLnBrk="0" hangingPunct="1"/>
                      <a:r>
                        <a:rPr lang="en-ID" sz="2400" kern="1200" dirty="0">
                          <a:solidFill>
                            <a:schemeClr val="tx1">
                              <a:lumMod val="75000"/>
                              <a:lumOff val="25000"/>
                            </a:schemeClr>
                          </a:solidFill>
                          <a:latin typeface="Arial" panose="020B0604020202020204" pitchFamily="34" charset="0"/>
                          <a:ea typeface="+mn-ea"/>
                          <a:cs typeface="Arial" panose="020B0604020202020204" pitchFamily="34" charset="0"/>
                        </a:rPr>
                        <a:t>&lt;DIGIT&gt; &lt;DIT&gt;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7991363"/>
                  </a:ext>
                </a:extLst>
              </a:tr>
            </a:tbl>
          </a:graphicData>
        </a:graphic>
      </p:graphicFrame>
      <p:sp>
        <p:nvSpPr>
          <p:cNvPr id="4" name="Rectangle 3">
            <a:extLst>
              <a:ext uri="{FF2B5EF4-FFF2-40B4-BE49-F238E27FC236}">
                <a16:creationId xmlns:a16="http://schemas.microsoft.com/office/drawing/2014/main" id="{B98503E2-A11F-4D1A-98BD-D6B853FD8E09}"/>
              </a:ext>
            </a:extLst>
          </p:cNvPr>
          <p:cNvSpPr/>
          <p:nvPr/>
        </p:nvSpPr>
        <p:spPr>
          <a:xfrm>
            <a:off x="152402" y="5999822"/>
            <a:ext cx="11457708" cy="461665"/>
          </a:xfrm>
          <a:prstGeom prst="rect">
            <a:avLst/>
          </a:prstGeom>
        </p:spPr>
        <p:txBody>
          <a:bodyPr wrap="square" anchor="t">
            <a:spAutoFit/>
          </a:bodyPr>
          <a:lstStyle/>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Berdasarkan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OPERAND </a:t>
            </a:r>
            <a:r>
              <a:rPr lang="en-ID" sz="2400" dirty="0" err="1">
                <a:solidFill>
                  <a:schemeClr val="tx1">
                    <a:lumMod val="75000"/>
                    <a:lumOff val="25000"/>
                  </a:schemeClr>
                </a:solidFill>
                <a:latin typeface="Arial" panose="020B0604020202020204" pitchFamily="34" charset="0"/>
                <a:cs typeface="Arial" panose="020B0604020202020204" pitchFamily="34" charset="0"/>
              </a:rPr>
              <a:t>tersebut</a:t>
            </a:r>
            <a:r>
              <a:rPr lang="en-ID" sz="2400" dirty="0">
                <a:solidFill>
                  <a:schemeClr val="tx1">
                    <a:lumMod val="75000"/>
                    <a:lumOff val="25000"/>
                  </a:schemeClr>
                </a:solidFill>
                <a:latin typeface="Arial" panose="020B0604020202020204" pitchFamily="34" charset="0"/>
                <a:cs typeface="Arial" panose="020B0604020202020204" pitchFamily="34" charset="0"/>
              </a:rPr>
              <a:t>, Buat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produksi-nya</a:t>
            </a:r>
            <a:r>
              <a:rPr lang="en-ID" sz="24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E4A6E874-639B-4F1A-B15C-97FB4A285254}"/>
              </a:ext>
            </a:extLst>
          </p:cNvPr>
          <p:cNvSpPr/>
          <p:nvPr/>
        </p:nvSpPr>
        <p:spPr>
          <a:xfrm>
            <a:off x="152402" y="0"/>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rPr>
              <a:t>Soal 1 :</a:t>
            </a:r>
            <a:endParaRPr kumimoji="0" lang="en-US" sz="3200" b="1" i="0" u="none" strike="noStrike" kern="1200" cap="none" spc="0" normalizeH="0" baseline="0" noProof="0" dirty="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502874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BB9591BA-029D-4C20-8BA4-104F3A450F71}"/>
              </a:ext>
            </a:extLst>
          </p:cNvPr>
          <p:cNvSpPr txBox="1">
            <a:spLocks/>
          </p:cNvSpPr>
          <p:nvPr/>
        </p:nvSpPr>
        <p:spPr>
          <a:xfrm>
            <a:off x="609600" y="38802"/>
            <a:ext cx="10972800" cy="6093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tx1">
                    <a:lumMod val="75000"/>
                    <a:lumOff val="25000"/>
                  </a:schemeClr>
                </a:solidFill>
              </a:rPr>
              <a:t>Tata Bahasa Formal</a:t>
            </a:r>
            <a:endParaRPr lang="en-US" dirty="0">
              <a:solidFill>
                <a:schemeClr val="tx1">
                  <a:lumMod val="75000"/>
                  <a:lumOff val="25000"/>
                </a:schemeClr>
              </a:solidFill>
            </a:endParaRPr>
          </a:p>
        </p:txBody>
      </p:sp>
      <p:sp>
        <p:nvSpPr>
          <p:cNvPr id="44" name="Rectangle 43">
            <a:extLst>
              <a:ext uri="{FF2B5EF4-FFF2-40B4-BE49-F238E27FC236}">
                <a16:creationId xmlns:a16="http://schemas.microsoft.com/office/drawing/2014/main" id="{7BFDE260-7568-4291-823E-02A6BE8552B0}"/>
              </a:ext>
            </a:extLst>
          </p:cNvPr>
          <p:cNvSpPr/>
          <p:nvPr/>
        </p:nvSpPr>
        <p:spPr>
          <a:xfrm>
            <a:off x="401781" y="781706"/>
            <a:ext cx="11623964" cy="6186309"/>
          </a:xfrm>
          <a:prstGeom prst="rect">
            <a:avLst/>
          </a:prstGeom>
        </p:spPr>
        <p:txBody>
          <a:bodyPr wrap="square" anchor="t">
            <a:spAutoFit/>
          </a:bodyPr>
          <a:lstStyle/>
          <a:p>
            <a:pPr algn="just"/>
            <a:r>
              <a:rPr lang="en-ID" sz="2400">
                <a:solidFill>
                  <a:schemeClr val="tx1">
                    <a:lumMod val="75000"/>
                    <a:lumOff val="25000"/>
                  </a:schemeClr>
                </a:solidFill>
                <a:latin typeface="Arial" panose="020B0604020202020204" pitchFamily="34" charset="0"/>
                <a:cs typeface="Arial" panose="020B0604020202020204" pitchFamily="34" charset="0"/>
              </a:rPr>
              <a:t>Tata bahasa formal yang digunakan dalam teori otomata merupakan kumpulan aturan dan simbol yang digunakan untuk mendefinisikan otomata dan bahasa yang dapat diterima atau dihasilkan oleh otomata tersebut. Bahasa formal membantu dalam menggambarkan dan menganalisis sifat-sifat otomata serta interaksi mereka dengan bahasa yang dikenali atau dihasilkan.</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Terdapat beberapa konsep dasar dalam teori bahasa formal, yaitu :</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Simbol: </a:t>
            </a:r>
            <a:r>
              <a:rPr lang="en-ID" sz="2000">
                <a:solidFill>
                  <a:schemeClr val="tx1">
                    <a:lumMod val="75000"/>
                    <a:lumOff val="25000"/>
                  </a:schemeClr>
                </a:solidFill>
                <a:latin typeface="Arial" panose="020B0604020202020204" pitchFamily="34" charset="0"/>
                <a:cs typeface="Arial" panose="020B0604020202020204" pitchFamily="34" charset="0"/>
              </a:rPr>
              <a:t>Elemen unik terkecil dari bahasa</a:t>
            </a:r>
            <a:endParaRPr lang="en-ID" sz="240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Alfabet Simbol: </a:t>
            </a:r>
            <a:r>
              <a:rPr lang="en-ID" sz="2000">
                <a:solidFill>
                  <a:schemeClr val="tx1">
                    <a:lumMod val="75000"/>
                    <a:lumOff val="25000"/>
                  </a:schemeClr>
                </a:solidFill>
                <a:latin typeface="Arial" panose="020B0604020202020204" pitchFamily="34" charset="0"/>
                <a:cs typeface="Arial" panose="020B0604020202020204" pitchFamily="34" charset="0"/>
              </a:rPr>
              <a:t>Himpunan berhingga simbol suatu bahasa sebagai alfabet simbol dari bahasa tersebut  </a:t>
            </a:r>
            <a:endParaRPr lang="en-ID" sz="240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String (Untai): </a:t>
            </a:r>
            <a:r>
              <a:rPr lang="en-ID" sz="2000">
                <a:solidFill>
                  <a:schemeClr val="tx1">
                    <a:lumMod val="75000"/>
                    <a:lumOff val="25000"/>
                  </a:schemeClr>
                </a:solidFill>
                <a:latin typeface="Arial" panose="020B0604020202020204" pitchFamily="34" charset="0"/>
                <a:cs typeface="Arial" panose="020B0604020202020204" pitchFamily="34" charset="0"/>
              </a:rPr>
              <a:t>Deretan simbol sebagai suatu entitas. Dalam suatu string bisa ada simbol yang muncul lebih dari 1 kali dan ada simbol yang tidak digunakan. Kumpulan Huruf.</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Bahasa: </a:t>
            </a:r>
            <a:r>
              <a:rPr lang="en-ID" sz="2000">
                <a:solidFill>
                  <a:schemeClr val="tx1">
                    <a:lumMod val="75000"/>
                    <a:lumOff val="25000"/>
                  </a:schemeClr>
                </a:solidFill>
                <a:latin typeface="Arial" panose="020B0604020202020204" pitchFamily="34" charset="0"/>
                <a:cs typeface="Arial" panose="020B0604020202020204" pitchFamily="34" charset="0"/>
              </a:rPr>
              <a:t>Bahasa merupakan himpunan dari sejumlah string dari alfabet bahasa tersebut. Subset dari himpunan seluruh kemungkinan string yang dapat dibentuk dari alfabet bahasa tersebut. Himpunan bisa berhingga atau tak berhingga. </a:t>
            </a:r>
            <a:endParaRPr lang="en-ID" sz="240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Grammar (Tata Bahasa): </a:t>
            </a:r>
            <a:r>
              <a:rPr lang="en-ID" sz="2000">
                <a:solidFill>
                  <a:schemeClr val="tx1">
                    <a:lumMod val="75000"/>
                    <a:lumOff val="25000"/>
                  </a:schemeClr>
                </a:solidFill>
                <a:latin typeface="Arial" panose="020B0604020202020204" pitchFamily="34" charset="0"/>
                <a:cs typeface="Arial" panose="020B0604020202020204" pitchFamily="34" charset="0"/>
              </a:rPr>
              <a:t>Himpunan dari aturan struktural yang didefinisikan yang berlaku dalam suatu kalimat. </a:t>
            </a:r>
          </a:p>
        </p:txBody>
      </p:sp>
    </p:spTree>
    <p:extLst>
      <p:ext uri="{BB962C8B-B14F-4D97-AF65-F5344CB8AC3E}">
        <p14:creationId xmlns:p14="http://schemas.microsoft.com/office/powerpoint/2010/main" val="1809685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96982" y="166781"/>
            <a:ext cx="11942618" cy="707886"/>
          </a:xfrm>
          <a:prstGeom prst="rect">
            <a:avLst/>
          </a:prstGeom>
        </p:spPr>
        <p:txBody>
          <a:bodyPr wrap="square" anchor="t">
            <a:spAutoFit/>
          </a:bodyPr>
          <a:lstStyle/>
          <a:p>
            <a:pPr algn="just"/>
            <a:r>
              <a:rPr lang="en-ID" sz="2000" b="1">
                <a:solidFill>
                  <a:schemeClr val="tx1">
                    <a:lumMod val="75000"/>
                    <a:lumOff val="25000"/>
                  </a:schemeClr>
                </a:solidFill>
                <a:latin typeface="Arial" panose="020B0604020202020204" pitchFamily="34" charset="0"/>
                <a:cs typeface="Arial" panose="020B0604020202020204" pitchFamily="34" charset="0"/>
              </a:rPr>
              <a:t>Jawaban dari soal pertama :</a:t>
            </a:r>
            <a:endParaRPr lang="en-ID" sz="2000">
              <a:solidFill>
                <a:schemeClr val="tx1">
                  <a:lumMod val="75000"/>
                  <a:lumOff val="25000"/>
                </a:schemeClr>
              </a:solidFill>
              <a:latin typeface="Arial" panose="020B0604020202020204" pitchFamily="34" charset="0"/>
              <a:cs typeface="Arial" panose="020B0604020202020204" pitchFamily="34" charset="0"/>
            </a:endParaRPr>
          </a:p>
          <a:p>
            <a:pPr algn="just"/>
            <a:r>
              <a:rPr lang="nn-NO" sz="2000">
                <a:solidFill>
                  <a:schemeClr val="tx1">
                    <a:lumMod val="75000"/>
                    <a:lumOff val="25000"/>
                  </a:schemeClr>
                </a:solidFill>
                <a:latin typeface="Arial" panose="020B0604020202020204" pitchFamily="34" charset="0"/>
                <a:cs typeface="Arial" panose="020B0604020202020204" pitchFamily="34" charset="0"/>
              </a:rPr>
              <a:t>Berikut adalah pohon produksi berdasarkan contoh produksi yang diberikan pada soal pertama:</a:t>
            </a:r>
            <a:endParaRPr lang="fi-FI" sz="200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D844D0B6-CAE3-4AF2-1597-952F0A458191}"/>
              </a:ext>
            </a:extLst>
          </p:cNvPr>
          <p:cNvGraphicFramePr/>
          <p:nvPr>
            <p:extLst>
              <p:ext uri="{D42A27DB-BD31-4B8C-83A1-F6EECF244321}">
                <p14:modId xmlns:p14="http://schemas.microsoft.com/office/powerpoint/2010/main" val="2124698704"/>
              </p:ext>
            </p:extLst>
          </p:nvPr>
        </p:nvGraphicFramePr>
        <p:xfrm>
          <a:off x="151575" y="874668"/>
          <a:ext cx="11885682" cy="5816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51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152402" y="568578"/>
            <a:ext cx="11457708" cy="6001643"/>
          </a:xfrm>
          <a:prstGeom prst="rect">
            <a:avLst/>
          </a:prstGeom>
        </p:spPr>
        <p:txBody>
          <a:bodyPr wrap="square" anchor="t">
            <a:spAutoFit/>
          </a:bodyPr>
          <a:lstStyle/>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adalah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soal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terkait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aturan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dirty="0" err="1">
                <a:solidFill>
                  <a:schemeClr val="tx1">
                    <a:lumMod val="75000"/>
                    <a:lumOff val="25000"/>
                  </a:schemeClr>
                </a:solidFill>
                <a:latin typeface="Arial" panose="020B0604020202020204" pitchFamily="34" charset="0"/>
                <a:cs typeface="Arial" panose="020B0604020202020204" pitchFamily="34" charset="0"/>
              </a:rPr>
              <a:t>derivasi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konteks</a:t>
            </a:r>
            <a:r>
              <a:rPr lang="en-ID" sz="2400" dirty="0">
                <a:solidFill>
                  <a:schemeClr val="tx1">
                    <a:lumMod val="75000"/>
                    <a:lumOff val="25000"/>
                  </a:schemeClr>
                </a:solidFill>
                <a:latin typeface="Arial" panose="020B0604020202020204" pitchFamily="34" charset="0"/>
                <a:cs typeface="Arial" panose="020B0604020202020204" pitchFamily="34" charset="0"/>
              </a:rPr>
              <a:t> tata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formal :</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b="1" dirty="0" err="1">
                <a:solidFill>
                  <a:schemeClr val="tx1">
                    <a:lumMod val="75000"/>
                    <a:lumOff val="25000"/>
                  </a:schemeClr>
                </a:solidFill>
                <a:latin typeface="Arial" panose="020B0604020202020204" pitchFamily="34" charset="0"/>
                <a:cs typeface="Arial" panose="020B0604020202020204" pitchFamily="34" charset="0"/>
              </a:rPr>
              <a:t>Soal</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Kedua</a:t>
            </a:r>
            <a:r>
              <a:rPr lang="en-ID" sz="2400" b="1" dirty="0">
                <a:solidFill>
                  <a:schemeClr val="tx1">
                    <a:lumMod val="75000"/>
                    <a:lumOff val="25000"/>
                  </a:schemeClr>
                </a:solidFill>
                <a:latin typeface="Arial" panose="020B0604020202020204" pitchFamily="34" charset="0"/>
                <a:cs typeface="Arial" panose="020B0604020202020204" pitchFamily="34" charset="0"/>
              </a:rPr>
              <a:t>:</a:t>
            </a: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Diberikan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ekspresi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matematika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sederhana</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marL="457200" indent="-457200" algn="just">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&lt;EXPR&gt; → &lt;TERM&gt; + &lt;EXPR&gt;</a:t>
            </a:r>
          </a:p>
          <a:p>
            <a:pPr marL="457200" indent="-457200" algn="just">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&lt;EXPR&gt; → &lt;TERM&gt;</a:t>
            </a:r>
          </a:p>
          <a:p>
            <a:pPr marL="457200" indent="-457200" algn="just">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&lt;TERM&gt; → &lt;FAKTOR&gt; * &lt;TERM&gt;</a:t>
            </a:r>
          </a:p>
          <a:p>
            <a:pPr marL="457200" indent="-457200" algn="just">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&lt;TERM&gt; → &lt;FAKTOR&gt;</a:t>
            </a:r>
          </a:p>
          <a:p>
            <a:pPr marL="457200" indent="-457200" algn="just">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&lt;FAKTOR&gt; → (&lt;EXPR&gt;)</a:t>
            </a:r>
          </a:p>
          <a:p>
            <a:pPr marL="457200" indent="-457200" algn="just">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&lt;FAKTOR&gt; → &lt;NUMBER&gt;</a:t>
            </a:r>
          </a:p>
          <a:p>
            <a:pPr marL="457200" indent="-457200" algn="just">
              <a:buAutoNum type="arabicPeriod"/>
            </a:pPr>
            <a:r>
              <a:rPr lang="en-ID" sz="2400" dirty="0">
                <a:solidFill>
                  <a:schemeClr val="tx1">
                    <a:lumMod val="75000"/>
                    <a:lumOff val="25000"/>
                  </a:schemeClr>
                </a:solidFill>
                <a:latin typeface="Arial" panose="020B0604020202020204" pitchFamily="34" charset="0"/>
                <a:cs typeface="Arial" panose="020B0604020202020204" pitchFamily="34" charset="0"/>
              </a:rPr>
              <a:t>&lt;NUMBER&gt; → 0 | 1 | 2 | 3 | 4 | 5 | 6 | 7 | 8 | 9</a:t>
            </a:r>
          </a:p>
          <a:p>
            <a:pPr algn="just"/>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menggunakan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di </a:t>
            </a:r>
            <a:r>
              <a:rPr lang="en-ID" sz="2400" dirty="0" err="1">
                <a:solidFill>
                  <a:schemeClr val="tx1">
                    <a:lumMod val="75000"/>
                    <a:lumOff val="25000"/>
                  </a:schemeClr>
                </a:solidFill>
                <a:latin typeface="Arial" panose="020B0604020202020204" pitchFamily="34" charset="0"/>
                <a:cs typeface="Arial" panose="020B0604020202020204" pitchFamily="34" charset="0"/>
              </a:rPr>
              <a:t>atas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lakukan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derivasi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membentuk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ekspresi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matematika</a:t>
            </a:r>
            <a:r>
              <a:rPr lang="en-ID" sz="2400" dirty="0">
                <a:solidFill>
                  <a:schemeClr val="tx1">
                    <a:lumMod val="75000"/>
                    <a:lumOff val="25000"/>
                  </a:schemeClr>
                </a:solidFill>
                <a:latin typeface="Arial" panose="020B0604020202020204" pitchFamily="34" charset="0"/>
                <a:cs typeface="Arial" panose="020B0604020202020204" pitchFamily="34" charset="0"/>
              </a:rPr>
              <a:t> (3 + 4) * 2.</a:t>
            </a:r>
          </a:p>
        </p:txBody>
      </p:sp>
      <p:sp>
        <p:nvSpPr>
          <p:cNvPr id="3" name="Rectangle 2">
            <a:extLst>
              <a:ext uri="{FF2B5EF4-FFF2-40B4-BE49-F238E27FC236}">
                <a16:creationId xmlns:a16="http://schemas.microsoft.com/office/drawing/2014/main" id="{3B7C8ECD-3A8A-4494-8247-B72D446E7999}"/>
              </a:ext>
            </a:extLst>
          </p:cNvPr>
          <p:cNvSpPr/>
          <p:nvPr/>
        </p:nvSpPr>
        <p:spPr>
          <a:xfrm>
            <a:off x="152402" y="55417"/>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rPr>
              <a:t>Soal 2 :</a:t>
            </a:r>
            <a:endParaRPr kumimoji="0" lang="en-US" sz="3200" b="1" i="0" u="none" strike="noStrike" kern="1200" cap="none" spc="0" normalizeH="0" baseline="0" noProof="0" dirty="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414965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96982" y="166781"/>
            <a:ext cx="12095018" cy="5940088"/>
          </a:xfrm>
          <a:prstGeom prst="rect">
            <a:avLst/>
          </a:prstGeom>
        </p:spPr>
        <p:txBody>
          <a:bodyPr wrap="square" anchor="t">
            <a:spAutoFit/>
          </a:bodyPr>
          <a:lstStyle/>
          <a:p>
            <a:pPr algn="just"/>
            <a:r>
              <a:rPr lang="en-ID" sz="2000" b="1" dirty="0" err="1">
                <a:solidFill>
                  <a:schemeClr val="tx1">
                    <a:lumMod val="75000"/>
                    <a:lumOff val="25000"/>
                  </a:schemeClr>
                </a:solidFill>
                <a:latin typeface="Arial" panose="020B0604020202020204" pitchFamily="34" charset="0"/>
                <a:cs typeface="Arial" panose="020B0604020202020204" pitchFamily="34" charset="0"/>
              </a:rPr>
              <a:t>Jawaban</a:t>
            </a:r>
            <a:r>
              <a:rPr lang="en-ID" sz="2000" b="1" dirty="0">
                <a:solidFill>
                  <a:schemeClr val="tx1">
                    <a:lumMod val="75000"/>
                    <a:lumOff val="25000"/>
                  </a:schemeClr>
                </a:solidFill>
                <a:latin typeface="Arial" panose="020B0604020202020204" pitchFamily="34" charset="0"/>
                <a:cs typeface="Arial" panose="020B0604020202020204" pitchFamily="34" charset="0"/>
              </a:rPr>
              <a:t> </a:t>
            </a:r>
            <a:r>
              <a:rPr lang="en-ID" sz="2000" b="1" dirty="0" err="1">
                <a:solidFill>
                  <a:schemeClr val="tx1">
                    <a:lumMod val="75000"/>
                    <a:lumOff val="25000"/>
                  </a:schemeClr>
                </a:solidFill>
                <a:latin typeface="Arial" panose="020B0604020202020204" pitchFamily="34" charset="0"/>
                <a:cs typeface="Arial" panose="020B0604020202020204" pitchFamily="34" charset="0"/>
              </a:rPr>
              <a:t>dari</a:t>
            </a:r>
            <a:r>
              <a:rPr lang="en-ID" sz="2000" b="1" dirty="0">
                <a:solidFill>
                  <a:schemeClr val="tx1">
                    <a:lumMod val="75000"/>
                    <a:lumOff val="25000"/>
                  </a:schemeClr>
                </a:solidFill>
                <a:latin typeface="Arial" panose="020B0604020202020204" pitchFamily="34" charset="0"/>
                <a:cs typeface="Arial" panose="020B0604020202020204" pitchFamily="34" charset="0"/>
              </a:rPr>
              <a:t> </a:t>
            </a:r>
            <a:r>
              <a:rPr lang="en-ID" sz="2000" b="1" dirty="0" err="1">
                <a:solidFill>
                  <a:schemeClr val="tx1">
                    <a:lumMod val="75000"/>
                    <a:lumOff val="25000"/>
                  </a:schemeClr>
                </a:solidFill>
                <a:latin typeface="Arial" panose="020B0604020202020204" pitchFamily="34" charset="0"/>
                <a:cs typeface="Arial" panose="020B0604020202020204" pitchFamily="34" charset="0"/>
              </a:rPr>
              <a:t>soal</a:t>
            </a:r>
            <a:r>
              <a:rPr lang="en-ID" sz="2000" b="1" dirty="0">
                <a:solidFill>
                  <a:schemeClr val="tx1">
                    <a:lumMod val="75000"/>
                    <a:lumOff val="25000"/>
                  </a:schemeClr>
                </a:solidFill>
                <a:latin typeface="Arial" panose="020B0604020202020204" pitchFamily="34" charset="0"/>
                <a:cs typeface="Arial" panose="020B0604020202020204" pitchFamily="34" charset="0"/>
              </a:rPr>
              <a:t> </a:t>
            </a:r>
            <a:r>
              <a:rPr lang="en-ID" sz="2000" b="1" dirty="0" err="1">
                <a:solidFill>
                  <a:schemeClr val="tx1">
                    <a:lumMod val="75000"/>
                    <a:lumOff val="25000"/>
                  </a:schemeClr>
                </a:solidFill>
                <a:latin typeface="Arial" panose="020B0604020202020204" pitchFamily="34" charset="0"/>
                <a:cs typeface="Arial" panose="020B0604020202020204" pitchFamily="34" charset="0"/>
              </a:rPr>
              <a:t>kedua</a:t>
            </a:r>
            <a:r>
              <a:rPr lang="en-ID" sz="2000" b="1" dirty="0">
                <a:solidFill>
                  <a:schemeClr val="tx1">
                    <a:lumMod val="75000"/>
                    <a:lumOff val="25000"/>
                  </a:schemeClr>
                </a:solidFill>
                <a:latin typeface="Arial" panose="020B0604020202020204" pitchFamily="34" charset="0"/>
                <a:cs typeface="Arial" panose="020B0604020202020204" pitchFamily="34" charset="0"/>
              </a:rPr>
              <a:t>:</a:t>
            </a:r>
          </a:p>
          <a:p>
            <a:pPr algn="just"/>
            <a:r>
              <a:rPr lang="en-ID" sz="2000" dirty="0" err="1">
                <a:solidFill>
                  <a:schemeClr val="tx1">
                    <a:lumMod val="75000"/>
                    <a:lumOff val="25000"/>
                  </a:schemeClr>
                </a:solidFill>
                <a:latin typeface="Arial" panose="020B0604020202020204" pitchFamily="34" charset="0"/>
                <a:cs typeface="Arial" panose="020B0604020202020204" pitchFamily="34" charset="0"/>
              </a:rPr>
              <a:t>Derivasi</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untuk</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ekspresi</a:t>
            </a:r>
            <a:r>
              <a:rPr lang="en-ID" sz="2000" dirty="0">
                <a:solidFill>
                  <a:schemeClr val="tx1">
                    <a:lumMod val="75000"/>
                    <a:lumOff val="25000"/>
                  </a:schemeClr>
                </a:solidFill>
                <a:latin typeface="Arial" panose="020B0604020202020204" pitchFamily="34" charset="0"/>
                <a:cs typeface="Arial" panose="020B0604020202020204" pitchFamily="34" charset="0"/>
              </a:rPr>
              <a:t> (3 + 4) * 2 </a:t>
            </a:r>
            <a:r>
              <a:rPr lang="en-ID" sz="2000" dirty="0" err="1">
                <a:solidFill>
                  <a:schemeClr val="tx1">
                    <a:lumMod val="75000"/>
                    <a:lumOff val="25000"/>
                  </a:schemeClr>
                </a:solidFill>
                <a:latin typeface="Arial" panose="020B0604020202020204" pitchFamily="34" charset="0"/>
                <a:cs typeface="Arial" panose="020B0604020202020204" pitchFamily="34" charset="0"/>
              </a:rPr>
              <a:t>sebagai</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berikut</a:t>
            </a:r>
            <a:r>
              <a:rPr lang="en-ID" sz="20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n-ID" sz="20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&lt;EXPR&gt;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2)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&lt;TERM&gt; → &lt;FAKTOR&gt; * &lt;TERM&gt;</a:t>
            </a:r>
            <a:r>
              <a:rPr lang="en-ID" sz="2000" dirty="0">
                <a:solidFill>
                  <a:srgbClr val="FF0000"/>
                </a:solidFill>
                <a:latin typeface="Arial" panose="020B0604020202020204" pitchFamily="34" charset="0"/>
                <a:cs typeface="Arial" panose="020B0604020202020204" pitchFamily="34" charset="0"/>
              </a:rPr>
              <a:t> (</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3)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&lt;FAKTOR&gt; * &lt;TERM&gt; → (&lt;EXPR&gt;)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5)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(&lt;EXPR&gt;) * &lt;TERM&gt; → (&lt;TERM&gt; + &lt;EXPR&gt;)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1)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(&lt;TERM&gt; + &lt;EXPR&gt;) * &lt;TERM&gt; → (&lt;FAKTOR&gt; * &lt;TERM&gt;) + &lt;EXPR&gt;)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2)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(&lt;FAKTOR&gt; * &lt;TERM&gt;) + &lt;EXPR&gt;) * &lt;TERM&gt; → (3 * &lt;TERM&gt;) + &lt;EXPR&gt;) * &lt;TERM&gt;</a:t>
            </a:r>
            <a:r>
              <a:rPr lang="en-ID" sz="2000" dirty="0">
                <a:solidFill>
                  <a:srgbClr val="FF0000"/>
                </a:solidFill>
                <a:latin typeface="Arial" panose="020B0604020202020204" pitchFamily="34" charset="0"/>
                <a:cs typeface="Arial" panose="020B0604020202020204" pitchFamily="34" charset="0"/>
              </a:rPr>
              <a:t> (</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6)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(3 * &lt;TERM&gt;) + &lt;EXPR&gt;) * &lt;TERM&gt; → (3 * &lt;FAKTOR&gt;) + &lt;EXPR&gt;)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3)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(3 * &lt;FAKTOR&gt;) + &lt;EXPR&gt;) * &lt;TERM&gt; → (3 * 3) + &lt;EXPR&gt;)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7)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(3 * 3) + &lt;EXPR&gt;) * &lt;TERM&gt; → (3 * 3) + &lt;TERM&gt;) * &lt;TERM&gt;</a:t>
            </a:r>
            <a:r>
              <a:rPr lang="en-ID" sz="2000" dirty="0">
                <a:solidFill>
                  <a:srgbClr val="FF0000"/>
                </a:solidFill>
                <a:latin typeface="Arial" panose="020B0604020202020204" pitchFamily="34" charset="0"/>
                <a:cs typeface="Arial" panose="020B0604020202020204" pitchFamily="34" charset="0"/>
              </a:rPr>
              <a:t> (</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2)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(3 * 3) + &lt;TERM&gt;) * &lt;TERM&gt; → (3 * 3) + &lt;FAKTOR&gt;)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3)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(3 * 3) + &lt;FAKTOR&gt;) * &lt;TERM&gt; → (3 * 3) + 4) * &lt;TERM&gt;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6)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(3 * 3) + 4) * &lt;TERM&gt; → (3 * 3) + 4) * &lt;FAKTOR&gt;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2) </a:t>
            </a:r>
          </a:p>
          <a:p>
            <a:pPr marL="457200" indent="-457200" algn="just">
              <a:buAutoNum type="arabicPeriod"/>
            </a:pPr>
            <a:r>
              <a:rPr lang="en-ID" sz="2000" dirty="0">
                <a:solidFill>
                  <a:schemeClr val="tx1">
                    <a:lumMod val="75000"/>
                    <a:lumOff val="25000"/>
                  </a:schemeClr>
                </a:solidFill>
                <a:latin typeface="Arial" panose="020B0604020202020204" pitchFamily="34" charset="0"/>
                <a:cs typeface="Arial" panose="020B0604020202020204" pitchFamily="34" charset="0"/>
              </a:rPr>
              <a:t>(3 * 3) + 4) * &lt;FAKTOR&gt; → (3 * 3) + 4) * 2 </a:t>
            </a:r>
            <a:r>
              <a:rPr lang="en-ID" sz="2000" dirty="0">
                <a:solidFill>
                  <a:srgbClr val="FF0000"/>
                </a:solidFill>
                <a:latin typeface="Arial" panose="020B0604020202020204" pitchFamily="34" charset="0"/>
                <a:cs typeface="Arial" panose="020B0604020202020204" pitchFamily="34" charset="0"/>
              </a:rPr>
              <a:t>(</a:t>
            </a:r>
            <a:r>
              <a:rPr lang="en-ID" sz="2000" dirty="0" err="1">
                <a:solidFill>
                  <a:srgbClr val="FF0000"/>
                </a:solidFill>
                <a:latin typeface="Arial" panose="020B0604020202020204" pitchFamily="34" charset="0"/>
                <a:cs typeface="Arial" panose="020B0604020202020204" pitchFamily="34" charset="0"/>
              </a:rPr>
              <a:t>Produksi</a:t>
            </a:r>
            <a:r>
              <a:rPr lang="en-ID" sz="2000" dirty="0">
                <a:solidFill>
                  <a:srgbClr val="FF0000"/>
                </a:solidFill>
                <a:latin typeface="Arial" panose="020B0604020202020204" pitchFamily="34" charset="0"/>
                <a:cs typeface="Arial" panose="020B0604020202020204" pitchFamily="34" charset="0"/>
              </a:rPr>
              <a:t> 7) </a:t>
            </a:r>
          </a:p>
          <a:p>
            <a:pPr algn="just"/>
            <a:endParaRPr lang="en-ID" sz="20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ID" sz="2000" dirty="0" err="1">
                <a:solidFill>
                  <a:schemeClr val="tx1">
                    <a:lumMod val="75000"/>
                    <a:lumOff val="25000"/>
                  </a:schemeClr>
                </a:solidFill>
                <a:latin typeface="Arial" panose="020B0604020202020204" pitchFamily="34" charset="0"/>
                <a:cs typeface="Arial" panose="020B0604020202020204" pitchFamily="34" charset="0"/>
              </a:rPr>
              <a:t>Dengan</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demikian</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melalui</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langkah-langkah</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derivasi</a:t>
            </a:r>
            <a:r>
              <a:rPr lang="en-ID" sz="2000" dirty="0">
                <a:solidFill>
                  <a:schemeClr val="tx1">
                    <a:lumMod val="75000"/>
                    <a:lumOff val="25000"/>
                  </a:schemeClr>
                </a:solidFill>
                <a:latin typeface="Arial" panose="020B0604020202020204" pitchFamily="34" charset="0"/>
                <a:cs typeface="Arial" panose="020B0604020202020204" pitchFamily="34" charset="0"/>
              </a:rPr>
              <a:t> di </a:t>
            </a:r>
            <a:r>
              <a:rPr lang="en-ID" sz="2000" dirty="0" err="1">
                <a:solidFill>
                  <a:schemeClr val="tx1">
                    <a:lumMod val="75000"/>
                    <a:lumOff val="25000"/>
                  </a:schemeClr>
                </a:solidFill>
                <a:latin typeface="Arial" panose="020B0604020202020204" pitchFamily="34" charset="0"/>
                <a:cs typeface="Arial" panose="020B0604020202020204" pitchFamily="34" charset="0"/>
              </a:rPr>
              <a:t>atas</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kita</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berhasil</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membentuk</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ekspresi</a:t>
            </a:r>
            <a:r>
              <a:rPr lang="en-ID" sz="2000" dirty="0">
                <a:solidFill>
                  <a:schemeClr val="tx1">
                    <a:lumMod val="75000"/>
                    <a:lumOff val="25000"/>
                  </a:schemeClr>
                </a:solidFill>
                <a:latin typeface="Arial" panose="020B0604020202020204" pitchFamily="34" charset="0"/>
                <a:cs typeface="Arial" panose="020B0604020202020204" pitchFamily="34" charset="0"/>
              </a:rPr>
              <a:t> </a:t>
            </a:r>
          </a:p>
          <a:p>
            <a:pPr algn="just"/>
            <a:r>
              <a:rPr lang="en-ID" sz="2000" dirty="0">
                <a:solidFill>
                  <a:schemeClr val="tx1">
                    <a:lumMod val="75000"/>
                    <a:lumOff val="25000"/>
                  </a:schemeClr>
                </a:solidFill>
                <a:latin typeface="Arial" panose="020B0604020202020204" pitchFamily="34" charset="0"/>
                <a:cs typeface="Arial" panose="020B0604020202020204" pitchFamily="34" charset="0"/>
              </a:rPr>
              <a:t>(3 + 4) * 2 </a:t>
            </a:r>
            <a:r>
              <a:rPr lang="en-ID" sz="2000" dirty="0" err="1">
                <a:solidFill>
                  <a:schemeClr val="tx1">
                    <a:lumMod val="75000"/>
                    <a:lumOff val="25000"/>
                  </a:schemeClr>
                </a:solidFill>
                <a:latin typeface="Arial" panose="020B0604020202020204" pitchFamily="34" charset="0"/>
                <a:cs typeface="Arial" panose="020B0604020202020204" pitchFamily="34" charset="0"/>
              </a:rPr>
              <a:t>berdasarkan</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himpunan</a:t>
            </a:r>
            <a:r>
              <a:rPr lang="en-ID" sz="2000" dirty="0">
                <a:solidFill>
                  <a:schemeClr val="tx1">
                    <a:lumMod val="75000"/>
                    <a:lumOff val="25000"/>
                  </a:schemeClr>
                </a:solidFill>
                <a:latin typeface="Arial" panose="020B0604020202020204" pitchFamily="34" charset="0"/>
                <a:cs typeface="Arial" panose="020B0604020202020204" pitchFamily="34" charset="0"/>
              </a:rPr>
              <a:t> </a:t>
            </a:r>
            <a:r>
              <a:rPr lang="en-ID" sz="20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000" dirty="0">
                <a:solidFill>
                  <a:schemeClr val="tx1">
                    <a:lumMod val="75000"/>
                    <a:lumOff val="25000"/>
                  </a:schemeClr>
                </a:solidFill>
                <a:latin typeface="Arial" panose="020B0604020202020204" pitchFamily="34" charset="0"/>
                <a:cs typeface="Arial" panose="020B0604020202020204" pitchFamily="34" charset="0"/>
              </a:rPr>
              <a:t> yang </a:t>
            </a:r>
            <a:r>
              <a:rPr lang="en-ID" sz="2000" dirty="0" err="1">
                <a:solidFill>
                  <a:schemeClr val="tx1">
                    <a:lumMod val="75000"/>
                    <a:lumOff val="25000"/>
                  </a:schemeClr>
                </a:solidFill>
                <a:latin typeface="Arial" panose="020B0604020202020204" pitchFamily="34" charset="0"/>
                <a:cs typeface="Arial" panose="020B0604020202020204" pitchFamily="34" charset="0"/>
              </a:rPr>
              <a:t>diberikan</a:t>
            </a:r>
            <a:r>
              <a:rPr lang="en-ID" sz="2000" dirty="0">
                <a:solidFill>
                  <a:schemeClr val="tx1">
                    <a:lumMod val="75000"/>
                    <a:lumOff val="25000"/>
                  </a:schemeClr>
                </a:solidFill>
                <a:latin typeface="Arial" panose="020B0604020202020204" pitchFamily="34" charset="0"/>
                <a:cs typeface="Arial" panose="020B0604020202020204" pitchFamily="34" charset="0"/>
              </a:rPr>
              <a:t>.</a:t>
            </a:r>
            <a:endParaRPr lang="fi-FI"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436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584926"/>
            <a:ext cx="5226010" cy="584775"/>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Bahan Diskusi</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383948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152402" y="901085"/>
            <a:ext cx="11457708" cy="5262979"/>
          </a:xfrm>
          <a:prstGeom prst="rect">
            <a:avLst/>
          </a:prstGeom>
        </p:spPr>
        <p:txBody>
          <a:bodyPr wrap="square" anchor="t">
            <a:spAutoFit/>
          </a:bodyPr>
          <a:lstStyle/>
          <a:p>
            <a:pPr algn="just"/>
            <a:r>
              <a:rPr lang="en-ID" sz="2400" b="1">
                <a:solidFill>
                  <a:schemeClr val="tx1">
                    <a:lumMod val="75000"/>
                    <a:lumOff val="25000"/>
                  </a:schemeClr>
                </a:solidFill>
                <a:latin typeface="Arial" panose="020B0604020202020204" pitchFamily="34" charset="0"/>
                <a:cs typeface="Arial" panose="020B0604020202020204" pitchFamily="34" charset="0"/>
              </a:rPr>
              <a:t>Soal 1.1. :</a:t>
            </a:r>
          </a:p>
          <a:p>
            <a:pPr algn="just"/>
            <a:r>
              <a:rPr lang="en-ID" sz="2400">
                <a:solidFill>
                  <a:schemeClr val="tx1">
                    <a:lumMod val="75000"/>
                    <a:lumOff val="25000"/>
                  </a:schemeClr>
                </a:solidFill>
                <a:latin typeface="Arial" panose="020B0604020202020204" pitchFamily="34" charset="0"/>
                <a:cs typeface="Arial" panose="020B0604020202020204" pitchFamily="34" charset="0"/>
              </a:rPr>
              <a:t>Diberikan himpunan produksi berikut untuk membentuk ekspresi aritmatika sederhana:</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&lt;EXPR&gt; → &lt;TERM&gt; + &lt;EXPR&gt;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&lt;EXPR&gt; → &lt;TERM&gt; - &lt;EXPR&gt;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&lt;EXPR&gt; → &lt;TERM&gt;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&lt;TERM&gt; → &lt;FAKTOR&gt; * &lt;TERM&gt;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&lt;TERM&gt; → &lt;FAKTOR&gt; / &lt;TERM&gt;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&lt;TERM&gt; → &lt;FAKTOR&gt;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&lt;FAKTOR&gt; → &lt;NUMBER&gt;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&lt;FAKTOR&gt; → (&lt;EXPR&gt;)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&lt;NUMBER&gt; → 0 | 1 | 2 | 3 | 4 | 5 | 6 | 7 | 8 | 9</a:t>
            </a:r>
          </a:p>
          <a:p>
            <a:pPr marL="457200" indent="-457200" algn="just">
              <a:buAutoNum type="arabicPeriod"/>
            </a:pPr>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Buatlah pohon produksi untuk ekspresi aritmatika berikut: 2 * (3 + 4) - 5 / 2</a:t>
            </a:r>
          </a:p>
        </p:txBody>
      </p:sp>
      <p:sp>
        <p:nvSpPr>
          <p:cNvPr id="3" name="Rectangle 2">
            <a:extLst>
              <a:ext uri="{FF2B5EF4-FFF2-40B4-BE49-F238E27FC236}">
                <a16:creationId xmlns:a16="http://schemas.microsoft.com/office/drawing/2014/main" id="{86AE40DF-4F37-4985-929B-BD18ED4655A9}"/>
              </a:ext>
            </a:extLst>
          </p:cNvPr>
          <p:cNvSpPr/>
          <p:nvPr/>
        </p:nvSpPr>
        <p:spPr>
          <a:xfrm>
            <a:off x="152402" y="78382"/>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rPr>
              <a:t>Soal 1 :</a:t>
            </a:r>
            <a:endParaRPr kumimoji="0" lang="en-US" sz="3200" b="1" i="0" u="none" strike="noStrike" kern="1200" cap="none" spc="0" normalizeH="0" baseline="0" noProof="0" dirty="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40108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152402" y="263769"/>
            <a:ext cx="11457708" cy="3416320"/>
          </a:xfrm>
          <a:prstGeom prst="rect">
            <a:avLst/>
          </a:prstGeom>
        </p:spPr>
        <p:txBody>
          <a:bodyPr wrap="square" anchor="t">
            <a:spAutoFit/>
          </a:bodyPr>
          <a:lstStyle/>
          <a:p>
            <a:pPr algn="just"/>
            <a:r>
              <a:rPr lang="en-ID" sz="2400" b="1">
                <a:solidFill>
                  <a:schemeClr val="tx1">
                    <a:lumMod val="75000"/>
                    <a:lumOff val="25000"/>
                  </a:schemeClr>
                </a:solidFill>
                <a:latin typeface="Arial" panose="020B0604020202020204" pitchFamily="34" charset="0"/>
                <a:cs typeface="Arial" panose="020B0604020202020204" pitchFamily="34" charset="0"/>
              </a:rPr>
              <a:t>Soal 1.2. :</a:t>
            </a:r>
          </a:p>
          <a:p>
            <a:pPr algn="just"/>
            <a:r>
              <a:rPr lang="en-ID" sz="2400">
                <a:solidFill>
                  <a:schemeClr val="tx1">
                    <a:lumMod val="75000"/>
                    <a:lumOff val="25000"/>
                  </a:schemeClr>
                </a:solidFill>
                <a:latin typeface="Arial" panose="020B0604020202020204" pitchFamily="34" charset="0"/>
                <a:cs typeface="Arial" panose="020B0604020202020204" pitchFamily="34" charset="0"/>
              </a:rPr>
              <a:t>Diberikan himpunan produksi berikut untuk membentuk struktur kalimat sederhana dalam bahasa Inggris:</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&lt;SENTENCE&gt; → &lt;SUBJECT&gt; &lt;VERB&gt; &lt;OBJECT&gt;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&lt;SUBJECT&gt; → The cat | A dog | An elephant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&lt;VERB&gt; → sleeps | eats | jumps</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&lt;OBJECT&gt; → under the table | quickly | happily</a:t>
            </a:r>
          </a:p>
          <a:p>
            <a:pPr marL="457200" indent="-457200" algn="just">
              <a:buAutoNum type="arabicPeriod"/>
            </a:pPr>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Buatlah pohon produksi untuk kalimat berikut: A dog eats quickly</a:t>
            </a:r>
          </a:p>
        </p:txBody>
      </p:sp>
    </p:spTree>
    <p:extLst>
      <p:ext uri="{BB962C8B-B14F-4D97-AF65-F5344CB8AC3E}">
        <p14:creationId xmlns:p14="http://schemas.microsoft.com/office/powerpoint/2010/main" val="311566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0FBDF9D-1AEF-4688-B275-C89D588F15FD}"/>
              </a:ext>
            </a:extLst>
          </p:cNvPr>
          <p:cNvSpPr/>
          <p:nvPr/>
        </p:nvSpPr>
        <p:spPr>
          <a:xfrm>
            <a:off x="152402" y="901085"/>
            <a:ext cx="11457708" cy="5632311"/>
          </a:xfrm>
          <a:prstGeom prst="rect">
            <a:avLst/>
          </a:prstGeom>
        </p:spPr>
        <p:txBody>
          <a:bodyPr wrap="square" anchor="t">
            <a:spAutoFit/>
          </a:bodyPr>
          <a:lstStyle/>
          <a:p>
            <a:pPr algn="just"/>
            <a:r>
              <a:rPr lang="en-ID" sz="2400" b="1">
                <a:solidFill>
                  <a:schemeClr val="tx1">
                    <a:lumMod val="75000"/>
                    <a:lumOff val="25000"/>
                  </a:schemeClr>
                </a:solidFill>
                <a:latin typeface="Arial" panose="020B0604020202020204" pitchFamily="34" charset="0"/>
                <a:cs typeface="Arial" panose="020B0604020202020204" pitchFamily="34" charset="0"/>
              </a:rPr>
              <a:t>Soal 2:</a:t>
            </a:r>
          </a:p>
          <a:p>
            <a:pPr algn="just"/>
            <a:r>
              <a:rPr lang="en-ID" sz="2400">
                <a:solidFill>
                  <a:schemeClr val="tx1">
                    <a:lumMod val="75000"/>
                    <a:lumOff val="25000"/>
                  </a:schemeClr>
                </a:solidFill>
                <a:latin typeface="Arial" panose="020B0604020202020204" pitchFamily="34" charset="0"/>
                <a:cs typeface="Arial" panose="020B0604020202020204" pitchFamily="34" charset="0"/>
              </a:rPr>
              <a:t>Diberikan himpunan produksi berikut untuk membentuk ekspresi matematika sederhana:</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&lt;EXPR&gt; → &lt;TERM&gt; + &lt;EXPR&gt;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&lt;EXPR&gt; → &lt;TERM&gt;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&lt;TERM&gt; → &lt;FAKTOR&gt; * &lt;TERM&gt;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&lt;TERM&gt; → &lt;FAKTOR&gt;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&lt;FAKTOR&gt; → (&lt;EXPR&gt;)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&lt;FAKTOR&gt; → &lt;NUMBER&gt;</a:t>
            </a:r>
          </a:p>
          <a:p>
            <a:pPr marL="457200" indent="-457200" algn="just">
              <a:buAutoNum type="arabicPeriod"/>
            </a:pPr>
            <a:r>
              <a:rPr lang="en-ID" sz="2400">
                <a:solidFill>
                  <a:schemeClr val="tx1">
                    <a:lumMod val="75000"/>
                    <a:lumOff val="25000"/>
                  </a:schemeClr>
                </a:solidFill>
                <a:latin typeface="Arial" panose="020B0604020202020204" pitchFamily="34" charset="0"/>
                <a:cs typeface="Arial" panose="020B0604020202020204" pitchFamily="34" charset="0"/>
              </a:rPr>
              <a:t>&lt;NUMBER&gt; → 0 | 1 | 2 | 3 | 4 | 5 | 6 | 7 | 8 | 9</a:t>
            </a:r>
          </a:p>
          <a:p>
            <a:pPr algn="just"/>
            <a:endParaRPr lang="en-ID" sz="2400">
              <a:solidFill>
                <a:schemeClr val="tx1">
                  <a:lumMod val="75000"/>
                  <a:lumOff val="25000"/>
                </a:schemeClr>
              </a:solidFill>
              <a:latin typeface="Arial" panose="020B0604020202020204" pitchFamily="34" charset="0"/>
              <a:cs typeface="Arial" panose="020B0604020202020204" pitchFamily="34" charset="0"/>
            </a:endParaRPr>
          </a:p>
          <a:p>
            <a:pPr algn="just"/>
            <a:r>
              <a:rPr lang="en-ID" sz="2400">
                <a:solidFill>
                  <a:schemeClr val="tx1">
                    <a:lumMod val="75000"/>
                    <a:lumOff val="25000"/>
                  </a:schemeClr>
                </a:solidFill>
                <a:latin typeface="Arial" panose="020B0604020202020204" pitchFamily="34" charset="0"/>
                <a:cs typeface="Arial" panose="020B0604020202020204" pitchFamily="34" charset="0"/>
              </a:rPr>
              <a:t>Dengan menggunakan himpunan produksi di atas, lakukan derivasi untuk membentuk ekspresi matematika di bawah ini :</a:t>
            </a:r>
          </a:p>
          <a:p>
            <a:pPr algn="just"/>
            <a:r>
              <a:rPr lang="en-ID" sz="2400">
                <a:solidFill>
                  <a:schemeClr val="tx1">
                    <a:lumMod val="75000"/>
                    <a:lumOff val="25000"/>
                  </a:schemeClr>
                </a:solidFill>
                <a:latin typeface="Arial" panose="020B0604020202020204" pitchFamily="34" charset="0"/>
                <a:cs typeface="Arial" panose="020B0604020202020204" pitchFamily="34" charset="0"/>
              </a:rPr>
              <a:t>2.1. Ekspresi : (5 * 6) + 7</a:t>
            </a:r>
          </a:p>
          <a:p>
            <a:pPr algn="just"/>
            <a:r>
              <a:rPr lang="en-ID" sz="2400">
                <a:solidFill>
                  <a:schemeClr val="tx1">
                    <a:lumMod val="75000"/>
                    <a:lumOff val="25000"/>
                  </a:schemeClr>
                </a:solidFill>
                <a:latin typeface="Arial" panose="020B0604020202020204" pitchFamily="34" charset="0"/>
                <a:cs typeface="Arial" panose="020B0604020202020204" pitchFamily="34" charset="0"/>
              </a:rPr>
              <a:t>2.2. Ekspresi : (8 - 3) * 4</a:t>
            </a:r>
          </a:p>
        </p:txBody>
      </p:sp>
      <p:sp>
        <p:nvSpPr>
          <p:cNvPr id="3" name="Rectangle 2">
            <a:extLst>
              <a:ext uri="{FF2B5EF4-FFF2-40B4-BE49-F238E27FC236}">
                <a16:creationId xmlns:a16="http://schemas.microsoft.com/office/drawing/2014/main" id="{86AE40DF-4F37-4985-929B-BD18ED4655A9}"/>
              </a:ext>
            </a:extLst>
          </p:cNvPr>
          <p:cNvSpPr/>
          <p:nvPr/>
        </p:nvSpPr>
        <p:spPr>
          <a:xfrm>
            <a:off x="152402" y="78382"/>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rPr>
              <a:t>Soal 2 :</a:t>
            </a:r>
            <a:endParaRPr kumimoji="0" lang="en-US" sz="3200" b="1" i="0" u="none" strike="noStrike" kern="1200" cap="none" spc="0" normalizeH="0" baseline="0" noProof="0" dirty="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3744957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79427D-005B-4499-AF53-68F03D7D36D3}"/>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987" t="1069" r="822" b="15963"/>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610C791-06A5-4376-846C-F05C21C7B727}"/>
              </a:ext>
            </a:extLst>
          </p:cNvPr>
          <p:cNvSpPr/>
          <p:nvPr/>
        </p:nvSpPr>
        <p:spPr>
          <a:xfrm>
            <a:off x="3225799" y="2025650"/>
            <a:ext cx="5740402" cy="28067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23">
            <a:extLst>
              <a:ext uri="{FF2B5EF4-FFF2-40B4-BE49-F238E27FC236}">
                <a16:creationId xmlns:a16="http://schemas.microsoft.com/office/drawing/2014/main" id="{394612A6-37E1-4923-BB2D-E48948166501}"/>
              </a:ext>
            </a:extLst>
          </p:cNvPr>
          <p:cNvSpPr txBox="1">
            <a:spLocks/>
          </p:cNvSpPr>
          <p:nvPr/>
        </p:nvSpPr>
        <p:spPr>
          <a:xfrm>
            <a:off x="3615145" y="2813447"/>
            <a:ext cx="4961711" cy="1231106"/>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8000" dirty="0">
                <a:solidFill>
                  <a:schemeClr val="bg1"/>
                </a:solidFill>
                <a:latin typeface="+mj-lt"/>
              </a:rPr>
              <a:t>Thank You</a:t>
            </a:r>
          </a:p>
        </p:txBody>
      </p:sp>
      <p:sp>
        <p:nvSpPr>
          <p:cNvPr id="14" name="Rectangle 13">
            <a:extLst>
              <a:ext uri="{FF2B5EF4-FFF2-40B4-BE49-F238E27FC236}">
                <a16:creationId xmlns:a16="http://schemas.microsoft.com/office/drawing/2014/main" id="{18ABE9E6-F6CF-421B-A155-C1875E7BDA8E}"/>
              </a:ext>
            </a:extLst>
          </p:cNvPr>
          <p:cNvSpPr/>
          <p:nvPr/>
        </p:nvSpPr>
        <p:spPr>
          <a:xfrm>
            <a:off x="3381828" y="1861457"/>
            <a:ext cx="5428344" cy="31350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22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BFDE260-7568-4291-823E-02A6BE8552B0}"/>
              </a:ext>
            </a:extLst>
          </p:cNvPr>
          <p:cNvSpPr/>
          <p:nvPr/>
        </p:nvSpPr>
        <p:spPr>
          <a:xfrm>
            <a:off x="429490" y="199816"/>
            <a:ext cx="11623964" cy="3046988"/>
          </a:xfrm>
          <a:prstGeom prst="rect">
            <a:avLst/>
          </a:prstGeom>
        </p:spPr>
        <p:txBody>
          <a:bodyPr wrap="square" anchor="t">
            <a:spAutoFit/>
          </a:bodyPr>
          <a:lstStyle/>
          <a:p>
            <a:pPr algn="l"/>
            <a:r>
              <a:rPr lang="en-ID" sz="2400" b="1"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jika</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dalam</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b="1" dirty="0">
                <a:solidFill>
                  <a:schemeClr val="tx1">
                    <a:lumMod val="75000"/>
                    <a:lumOff val="25000"/>
                  </a:schemeClr>
                </a:solidFill>
                <a:latin typeface="Arial" panose="020B0604020202020204" pitchFamily="34" charset="0"/>
                <a:cs typeface="Arial" panose="020B0604020202020204" pitchFamily="34" charset="0"/>
              </a:rPr>
              <a:t> Indonesia :</a:t>
            </a:r>
          </a:p>
          <a:p>
            <a:pPr algn="l"/>
            <a:endParaRPr lang="en-ID" sz="2400" b="1"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a:solidFill>
                  <a:schemeClr val="tx1">
                    <a:lumMod val="75000"/>
                    <a:lumOff val="25000"/>
                  </a:schemeClr>
                </a:solidFill>
                <a:latin typeface="Arial" panose="020B0604020202020204" pitchFamily="34" charset="0"/>
                <a:cs typeface="Arial" panose="020B0604020202020204" pitchFamily="34" charset="0"/>
              </a:rPr>
              <a:t>Si </a:t>
            </a:r>
            <a:r>
              <a:rPr lang="en-ID" sz="2400" dirty="0" err="1">
                <a:solidFill>
                  <a:schemeClr val="tx1">
                    <a:lumMod val="75000"/>
                    <a:lumOff val="25000"/>
                  </a:schemeClr>
                </a:solidFill>
                <a:latin typeface="Arial" panose="020B0604020202020204" pitchFamily="34" charset="0"/>
                <a:cs typeface="Arial" panose="020B0604020202020204" pitchFamily="34" charset="0"/>
              </a:rPr>
              <a:t>anak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kecil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memakai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kacamata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besar</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algn="l"/>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a:solidFill>
                  <a:schemeClr val="tx1">
                    <a:lumMod val="75000"/>
                    <a:lumOff val="25000"/>
                  </a:schemeClr>
                </a:solidFill>
                <a:latin typeface="Arial" panose="020B0604020202020204" pitchFamily="34" charset="0"/>
                <a:cs typeface="Arial" panose="020B0604020202020204" pitchFamily="34" charset="0"/>
              </a:rPr>
              <a:t>Dari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tersebut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diperoleh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sebuah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cara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membagi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tersebut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kata per kata </a:t>
            </a:r>
            <a:r>
              <a:rPr lang="en-ID" sz="2400" dirty="0" err="1">
                <a:solidFill>
                  <a:schemeClr val="tx1">
                    <a:lumMod val="75000"/>
                    <a:lumOff val="25000"/>
                  </a:schemeClr>
                </a:solidFill>
                <a:latin typeface="Arial" panose="020B0604020202020204" pitchFamily="34" charset="0"/>
                <a:cs typeface="Arial" panose="020B0604020202020204" pitchFamily="34" charset="0"/>
              </a:rPr>
              <a:t>berdasarkan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jenis</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dirty="0" err="1">
                <a:solidFill>
                  <a:schemeClr val="tx1">
                    <a:lumMod val="75000"/>
                    <a:lumOff val="25000"/>
                  </a:schemeClr>
                </a:solidFill>
                <a:latin typeface="Arial" panose="020B0604020202020204" pitchFamily="34" charset="0"/>
                <a:cs typeface="Arial" panose="020B0604020202020204" pitchFamily="34" charset="0"/>
              </a:rPr>
              <a:t>fungsi</a:t>
            </a:r>
            <a:r>
              <a:rPr lang="en-ID" sz="2400" dirty="0">
                <a:solidFill>
                  <a:schemeClr val="tx1">
                    <a:lumMod val="75000"/>
                    <a:lumOff val="25000"/>
                  </a:schemeClr>
                </a:solidFill>
                <a:latin typeface="Arial" panose="020B0604020202020204" pitchFamily="34" charset="0"/>
                <a:cs typeface="Arial" panose="020B0604020202020204" pitchFamily="34" charset="0"/>
              </a:rPr>
              <a:t> kata.</a:t>
            </a:r>
          </a:p>
          <a:p>
            <a:pPr algn="l"/>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fi-FI" sz="2400" dirty="0">
                <a:solidFill>
                  <a:schemeClr val="tx1">
                    <a:lumMod val="75000"/>
                    <a:lumOff val="25000"/>
                  </a:schemeClr>
                </a:solidFill>
                <a:latin typeface="Arial" panose="020B0604020202020204" pitchFamily="34" charset="0"/>
                <a:cs typeface="Arial" panose="020B0604020202020204" pitchFamily="34" charset="0"/>
              </a:rPr>
              <a:t>Berikut ini hasil </a:t>
            </a:r>
            <a:r>
              <a:rPr lang="fi-FI" sz="2400" dirty="0">
                <a:solidFill>
                  <a:srgbClr val="FF0000"/>
                </a:solidFill>
                <a:latin typeface="Arial" panose="020B0604020202020204" pitchFamily="34" charset="0"/>
                <a:cs typeface="Arial" panose="020B0604020202020204" pitchFamily="34" charset="0"/>
              </a:rPr>
              <a:t>pohon sintaks </a:t>
            </a:r>
            <a:r>
              <a:rPr lang="fi-FI" sz="2400" dirty="0">
                <a:solidFill>
                  <a:schemeClr val="tx1">
                    <a:lumMod val="75000"/>
                    <a:lumOff val="25000"/>
                  </a:schemeClr>
                </a:solidFill>
                <a:latin typeface="Arial" panose="020B0604020202020204" pitchFamily="34" charset="0"/>
                <a:cs typeface="Arial" panose="020B0604020202020204" pitchFamily="34" charset="0"/>
              </a:rPr>
              <a:t>:</a:t>
            </a:r>
            <a:endParaRPr lang="en-ID" sz="2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BBDE7E8-1C86-43B5-B5FA-9075EE6A8D7B}"/>
              </a:ext>
            </a:extLst>
          </p:cNvPr>
          <p:cNvPicPr/>
          <p:nvPr/>
        </p:nvPicPr>
        <p:blipFill>
          <a:blip r:embed="rId3"/>
          <a:srcRect/>
          <a:stretch>
            <a:fillRect/>
          </a:stretch>
        </p:blipFill>
        <p:spPr bwMode="auto">
          <a:xfrm>
            <a:off x="4003963" y="3246804"/>
            <a:ext cx="6237317" cy="3278687"/>
          </a:xfrm>
          <a:prstGeom prst="rect">
            <a:avLst/>
          </a:prstGeom>
          <a:noFill/>
          <a:ln w="9525">
            <a:noFill/>
            <a:miter lim="800000"/>
            <a:headEnd/>
            <a:tailEnd/>
          </a:ln>
        </p:spPr>
      </p:pic>
    </p:spTree>
    <p:extLst>
      <p:ext uri="{BB962C8B-B14F-4D97-AF65-F5344CB8AC3E}">
        <p14:creationId xmlns:p14="http://schemas.microsoft.com/office/powerpoint/2010/main" val="3884620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BFDE260-7568-4291-823E-02A6BE8552B0}"/>
              </a:ext>
            </a:extLst>
          </p:cNvPr>
          <p:cNvSpPr/>
          <p:nvPr/>
        </p:nvSpPr>
        <p:spPr>
          <a:xfrm>
            <a:off x="429490" y="199816"/>
            <a:ext cx="11623964" cy="1938992"/>
          </a:xfrm>
          <a:prstGeom prst="rect">
            <a:avLst/>
          </a:prstGeom>
        </p:spPr>
        <p:txBody>
          <a:bodyPr wrap="square" anchor="t">
            <a:spAutoFit/>
          </a:bodyPr>
          <a:lstStyle/>
          <a:p>
            <a:pPr algn="l"/>
            <a:r>
              <a:rPr lang="en-ID" sz="2400" b="1" dirty="0" err="1">
                <a:solidFill>
                  <a:schemeClr val="tx1">
                    <a:lumMod val="75000"/>
                    <a:lumOff val="25000"/>
                  </a:schemeClr>
                </a:solidFill>
                <a:latin typeface="Arial" panose="020B0604020202020204" pitchFamily="34" charset="0"/>
                <a:cs typeface="Arial" panose="020B0604020202020204" pitchFamily="34" charset="0"/>
              </a:rPr>
              <a:t>Contoh</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jika</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dalam</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b="1" dirty="0">
                <a:solidFill>
                  <a:schemeClr val="tx1">
                    <a:lumMod val="75000"/>
                    <a:lumOff val="25000"/>
                  </a:schemeClr>
                </a:solidFill>
                <a:latin typeface="Arial" panose="020B0604020202020204" pitchFamily="34" charset="0"/>
                <a:cs typeface="Arial" panose="020B0604020202020204" pitchFamily="34" charset="0"/>
              </a:rPr>
              <a:t> </a:t>
            </a:r>
            <a:r>
              <a:rPr lang="en-ID" sz="2400" b="1" dirty="0" err="1">
                <a:solidFill>
                  <a:schemeClr val="tx1">
                    <a:lumMod val="75000"/>
                    <a:lumOff val="25000"/>
                  </a:schemeClr>
                </a:solidFill>
                <a:latin typeface="Arial" panose="020B0604020202020204" pitchFamily="34" charset="0"/>
                <a:cs typeface="Arial" panose="020B0604020202020204" pitchFamily="34" charset="0"/>
              </a:rPr>
              <a:t>Inggris</a:t>
            </a:r>
            <a:r>
              <a:rPr lang="en-ID" sz="2400" b="1" dirty="0">
                <a:solidFill>
                  <a:schemeClr val="tx1">
                    <a:lumMod val="75000"/>
                    <a:lumOff val="25000"/>
                  </a:schemeClr>
                </a:solidFill>
                <a:latin typeface="Arial" panose="020B0604020202020204" pitchFamily="34" charset="0"/>
                <a:cs typeface="Arial" panose="020B0604020202020204" pitchFamily="34" charset="0"/>
              </a:rPr>
              <a:t> :</a:t>
            </a:r>
          </a:p>
          <a:p>
            <a:pPr algn="l"/>
            <a:endParaRPr lang="en-ID" sz="2400" b="1" dirty="0">
              <a:solidFill>
                <a:schemeClr val="tx1">
                  <a:lumMod val="75000"/>
                  <a:lumOff val="25000"/>
                </a:schemeClr>
              </a:solidFill>
              <a:latin typeface="Arial" panose="020B0604020202020204" pitchFamily="34" charset="0"/>
              <a:cs typeface="Arial" panose="020B0604020202020204" pitchFamily="34" charset="0"/>
            </a:endParaRPr>
          </a:p>
          <a:p>
            <a:pPr algn="l"/>
            <a:r>
              <a:rPr lang="en-US" sz="2400" dirty="0">
                <a:solidFill>
                  <a:schemeClr val="tx1">
                    <a:lumMod val="75000"/>
                    <a:lumOff val="25000"/>
                  </a:schemeClr>
                </a:solidFill>
                <a:latin typeface="Arial" panose="020B0604020202020204" pitchFamily="34" charset="0"/>
                <a:cs typeface="Arial" panose="020B0604020202020204" pitchFamily="34" charset="0"/>
              </a:rPr>
              <a:t>The Little kid wearing a big glasses.</a:t>
            </a:r>
          </a:p>
          <a:p>
            <a:pPr algn="l"/>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err="1">
                <a:solidFill>
                  <a:schemeClr val="tx1">
                    <a:lumMod val="75000"/>
                    <a:lumOff val="25000"/>
                  </a:schemeClr>
                </a:solidFill>
                <a:latin typeface="Arial" panose="020B0604020202020204" pitchFamily="34" charset="0"/>
                <a:cs typeface="Arial" panose="020B0604020202020204" pitchFamily="34" charset="0"/>
              </a:rPr>
              <a:t>Berikut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fi-FI" sz="2400" dirty="0">
                <a:solidFill>
                  <a:srgbClr val="FF0000"/>
                </a:solidFill>
                <a:latin typeface="Arial" panose="020B0604020202020204" pitchFamily="34" charset="0"/>
                <a:cs typeface="Arial" panose="020B0604020202020204" pitchFamily="34" charset="0"/>
              </a:rPr>
              <a:t>pohon sintaks </a:t>
            </a:r>
            <a:r>
              <a:rPr lang="fi-FI" sz="2400" dirty="0">
                <a:solidFill>
                  <a:schemeClr val="tx1">
                    <a:lumMod val="75000"/>
                    <a:lumOff val="25000"/>
                  </a:schemeClr>
                </a:solidFill>
                <a:latin typeface="Arial" panose="020B0604020202020204" pitchFamily="34" charset="0"/>
                <a:cs typeface="Arial" panose="020B0604020202020204" pitchFamily="34" charset="0"/>
              </a:rPr>
              <a:t>kalimat tersebut dalam bahasa Inggris :</a:t>
            </a:r>
            <a:endParaRPr lang="en-ID" sz="2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97A0044-99EF-4E38-8D00-3BCB98EB3160}"/>
              </a:ext>
            </a:extLst>
          </p:cNvPr>
          <p:cNvPicPr/>
          <p:nvPr/>
        </p:nvPicPr>
        <p:blipFill>
          <a:blip r:embed="rId3"/>
          <a:srcRect/>
          <a:stretch>
            <a:fillRect/>
          </a:stretch>
        </p:blipFill>
        <p:spPr bwMode="auto">
          <a:xfrm>
            <a:off x="2964873" y="2073626"/>
            <a:ext cx="7573558" cy="4695399"/>
          </a:xfrm>
          <a:prstGeom prst="rect">
            <a:avLst/>
          </a:prstGeom>
          <a:noFill/>
          <a:ln w="9525">
            <a:noFill/>
            <a:miter lim="800000"/>
            <a:headEnd/>
            <a:tailEnd/>
          </a:ln>
        </p:spPr>
      </p:pic>
      <p:cxnSp>
        <p:nvCxnSpPr>
          <p:cNvPr id="3" name="Straight Arrow Connector 2">
            <a:extLst>
              <a:ext uri="{FF2B5EF4-FFF2-40B4-BE49-F238E27FC236}">
                <a16:creationId xmlns:a16="http://schemas.microsoft.com/office/drawing/2014/main" id="{B17D2A45-09A1-42D8-B37F-78696CC6C67E}"/>
              </a:ext>
            </a:extLst>
          </p:cNvPr>
          <p:cNvCxnSpPr/>
          <p:nvPr/>
        </p:nvCxnSpPr>
        <p:spPr>
          <a:xfrm flipH="1">
            <a:off x="7883236" y="4516582"/>
            <a:ext cx="374073" cy="63730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ED0037A-F95B-4138-9442-A9CE18B9D589}"/>
              </a:ext>
            </a:extLst>
          </p:cNvPr>
          <p:cNvCxnSpPr>
            <a:cxnSpLocks/>
          </p:cNvCxnSpPr>
          <p:nvPr/>
        </p:nvCxnSpPr>
        <p:spPr>
          <a:xfrm>
            <a:off x="8257309" y="4516582"/>
            <a:ext cx="706582" cy="63730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AE2D70F-17AF-4892-B01F-9B62B27D03E5}"/>
              </a:ext>
            </a:extLst>
          </p:cNvPr>
          <p:cNvCxnSpPr>
            <a:cxnSpLocks/>
          </p:cNvCxnSpPr>
          <p:nvPr/>
        </p:nvCxnSpPr>
        <p:spPr>
          <a:xfrm>
            <a:off x="8257309" y="4502726"/>
            <a:ext cx="1717964" cy="65116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49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BFDE260-7568-4291-823E-02A6BE8552B0}"/>
              </a:ext>
            </a:extLst>
          </p:cNvPr>
          <p:cNvSpPr/>
          <p:nvPr/>
        </p:nvSpPr>
        <p:spPr>
          <a:xfrm>
            <a:off x="429490" y="199816"/>
            <a:ext cx="11623964" cy="5632311"/>
          </a:xfrm>
          <a:prstGeom prst="rect">
            <a:avLst/>
          </a:prstGeom>
        </p:spPr>
        <p:txBody>
          <a:bodyPr wrap="square" anchor="t">
            <a:spAutoFit/>
          </a:bodyPr>
          <a:lstStyle/>
          <a:p>
            <a:pPr algn="l"/>
            <a:r>
              <a:rPr lang="sv-SE" sz="2400" dirty="0">
                <a:solidFill>
                  <a:schemeClr val="tx1">
                    <a:lumMod val="75000"/>
                    <a:lumOff val="25000"/>
                  </a:schemeClr>
                </a:solidFill>
                <a:latin typeface="Arial" panose="020B0604020202020204" pitchFamily="34" charset="0"/>
                <a:cs typeface="Arial" panose="020B0604020202020204" pitchFamily="34" charset="0"/>
              </a:rPr>
              <a:t>Hasil pohon sintaks kalimat bahasa Inggris terlihat berbeda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pohon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sintaks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Indonesia.</a:t>
            </a:r>
          </a:p>
          <a:p>
            <a:pPr algn="l"/>
            <a:endParaRPr lang="en-ID"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a:solidFill>
                  <a:schemeClr val="tx1">
                    <a:lumMod val="75000"/>
                    <a:lumOff val="25000"/>
                  </a:schemeClr>
                </a:solidFill>
                <a:latin typeface="Arial" panose="020B0604020202020204" pitchFamily="34" charset="0"/>
                <a:cs typeface="Arial" panose="020B0604020202020204" pitchFamily="34" charset="0"/>
              </a:rPr>
              <a:t>Akan salah </a:t>
            </a:r>
            <a:r>
              <a:rPr lang="en-ID" sz="2400" dirty="0" err="1">
                <a:solidFill>
                  <a:schemeClr val="tx1">
                    <a:lumMod val="75000"/>
                    <a:lumOff val="25000"/>
                  </a:schemeClr>
                </a:solidFill>
                <a:latin typeface="Arial" panose="020B0604020202020204" pitchFamily="34" charset="0"/>
                <a:cs typeface="Arial" panose="020B0604020202020204" pitchFamily="34" charset="0"/>
              </a:rPr>
              <a:t>jika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langsung</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dibuat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seperti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pola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pada </a:t>
            </a:r>
            <a:r>
              <a:rPr lang="en-US" sz="2400" dirty="0" err="1">
                <a:solidFill>
                  <a:schemeClr val="tx1">
                    <a:lumMod val="75000"/>
                    <a:lumOff val="25000"/>
                  </a:schemeClr>
                </a:solidFill>
                <a:latin typeface="Arial" panose="020B0604020202020204" pitchFamily="34" charset="0"/>
                <a:cs typeface="Arial" panose="020B0604020202020204" pitchFamily="34" charset="0"/>
              </a:rPr>
              <a:t>pohon</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sintaks</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bahasa</a:t>
            </a:r>
            <a:r>
              <a:rPr lang="en-US" sz="2400" dirty="0">
                <a:solidFill>
                  <a:schemeClr val="tx1">
                    <a:lumMod val="75000"/>
                    <a:lumOff val="25000"/>
                  </a:schemeClr>
                </a:solidFill>
                <a:latin typeface="Arial" panose="020B0604020202020204" pitchFamily="34" charset="0"/>
                <a:cs typeface="Arial" panose="020B0604020202020204" pitchFamily="34" charset="0"/>
              </a:rPr>
              <a:t> Indonesia </a:t>
            </a:r>
            <a:r>
              <a:rPr lang="en-US" sz="2400" dirty="0" err="1">
                <a:solidFill>
                  <a:schemeClr val="tx1">
                    <a:lumMod val="75000"/>
                    <a:lumOff val="25000"/>
                  </a:schemeClr>
                </a:solidFill>
                <a:latin typeface="Arial" panose="020B0604020202020204" pitchFamily="34" charset="0"/>
                <a:cs typeface="Arial" panose="020B0604020202020204" pitchFamily="34" charset="0"/>
              </a:rPr>
              <a:t>seperti</a:t>
            </a:r>
            <a:r>
              <a:rPr lang="en-US" sz="2400" dirty="0">
                <a:solidFill>
                  <a:schemeClr val="tx1">
                    <a:lumMod val="75000"/>
                    <a:lumOff val="25000"/>
                  </a:schemeClr>
                </a:solidFill>
                <a:latin typeface="Arial" panose="020B0604020202020204" pitchFamily="34" charset="0"/>
                <a:cs typeface="Arial" panose="020B0604020202020204" pitchFamily="34" charset="0"/>
              </a:rPr>
              <a:t> : “The kid little wearing a glasses big”. </a:t>
            </a:r>
            <a:r>
              <a:rPr lang="en-US" sz="2400" dirty="0" err="1">
                <a:solidFill>
                  <a:schemeClr val="tx1">
                    <a:lumMod val="75000"/>
                    <a:lumOff val="25000"/>
                  </a:schemeClr>
                </a:solidFill>
                <a:latin typeface="Arial" panose="020B0604020202020204" pitchFamily="34" charset="0"/>
                <a:cs typeface="Arial" panose="020B0604020202020204" pitchFamily="34" charset="0"/>
              </a:rPr>
              <a:t>Terlihat</a:t>
            </a:r>
            <a:r>
              <a:rPr lang="en-US" sz="2400" dirty="0">
                <a:solidFill>
                  <a:schemeClr val="tx1">
                    <a:lumMod val="75000"/>
                    <a:lumOff val="25000"/>
                  </a:schemeClr>
                </a:solidFill>
                <a:latin typeface="Arial" panose="020B0604020202020204" pitchFamily="34" charset="0"/>
                <a:cs typeface="Arial" panose="020B0604020202020204" pitchFamily="34" charset="0"/>
              </a:rPr>
              <a:t> salah men-translate-</a:t>
            </a:r>
            <a:r>
              <a:rPr lang="en-US" sz="2400" dirty="0" err="1">
                <a:solidFill>
                  <a:schemeClr val="tx1">
                    <a:lumMod val="75000"/>
                    <a:lumOff val="25000"/>
                  </a:schemeClr>
                </a:solidFill>
                <a:latin typeface="Arial" panose="020B0604020202020204" pitchFamily="34" charset="0"/>
                <a:cs typeface="Arial" panose="020B0604020202020204" pitchFamily="34" charset="0"/>
              </a:rPr>
              <a:t>kan</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akibat</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dari</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mengikuti</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pola</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pohon</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sintaks</a:t>
            </a:r>
            <a:r>
              <a:rPr lang="en-US" sz="2400" dirty="0">
                <a:solidFill>
                  <a:schemeClr val="tx1">
                    <a:lumMod val="75000"/>
                    <a:lumOff val="25000"/>
                  </a:schemeClr>
                </a:solidFill>
                <a:latin typeface="Arial" panose="020B0604020202020204" pitchFamily="34" charset="0"/>
                <a:cs typeface="Arial" panose="020B0604020202020204" pitchFamily="34" charset="0"/>
              </a:rPr>
              <a:t> </a:t>
            </a:r>
            <a:r>
              <a:rPr lang="en-US" sz="2400" dirty="0" err="1">
                <a:solidFill>
                  <a:schemeClr val="tx1">
                    <a:lumMod val="75000"/>
                    <a:lumOff val="25000"/>
                  </a:schemeClr>
                </a:solidFill>
                <a:latin typeface="Arial" panose="020B0604020202020204" pitchFamily="34" charset="0"/>
                <a:cs typeface="Arial" panose="020B0604020202020204" pitchFamily="34" charset="0"/>
              </a:rPr>
              <a:t>bahasa</a:t>
            </a:r>
            <a:r>
              <a:rPr lang="en-US" sz="2400" dirty="0">
                <a:solidFill>
                  <a:schemeClr val="tx1">
                    <a:lumMod val="75000"/>
                    <a:lumOff val="25000"/>
                  </a:schemeClr>
                </a:solidFill>
                <a:latin typeface="Arial" panose="020B0604020202020204" pitchFamily="34" charset="0"/>
                <a:cs typeface="Arial" panose="020B0604020202020204" pitchFamily="34" charset="0"/>
              </a:rPr>
              <a:t> Indonesia.</a:t>
            </a:r>
          </a:p>
          <a:p>
            <a:pPr algn="l"/>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fi-FI" sz="2400" dirty="0">
                <a:solidFill>
                  <a:schemeClr val="tx1">
                    <a:lumMod val="75000"/>
                    <a:lumOff val="25000"/>
                  </a:schemeClr>
                </a:solidFill>
                <a:latin typeface="Arial" panose="020B0604020202020204" pitchFamily="34" charset="0"/>
                <a:cs typeface="Arial" panose="020B0604020202020204" pitchFamily="34" charset="0"/>
              </a:rPr>
              <a:t>Sehingga pada pembahasan pola kalimat suatu bahasa akan lebih menekankan sintaks kalimat suatu bahasa, bukan arti (terjemahan kata per kata) dari kalimat (semantik).</a:t>
            </a:r>
          </a:p>
          <a:p>
            <a:pPr algn="l"/>
            <a:endParaRPr lang="fi-FI" sz="2400" dirty="0">
              <a:solidFill>
                <a:schemeClr val="tx1">
                  <a:lumMod val="75000"/>
                  <a:lumOff val="25000"/>
                </a:schemeClr>
              </a:solidFill>
              <a:latin typeface="Arial" panose="020B0604020202020204" pitchFamily="34" charset="0"/>
              <a:cs typeface="Arial" panose="020B0604020202020204" pitchFamily="34" charset="0"/>
            </a:endParaRPr>
          </a:p>
          <a:p>
            <a:pPr algn="l"/>
            <a:r>
              <a:rPr lang="en-ID" sz="2400" dirty="0" err="1">
                <a:solidFill>
                  <a:schemeClr val="tx1">
                    <a:lumMod val="75000"/>
                    <a:lumOff val="25000"/>
                  </a:schemeClr>
                </a:solidFill>
                <a:latin typeface="Arial" panose="020B0604020202020204" pitchFamily="34" charset="0"/>
                <a:cs typeface="Arial" panose="020B0604020202020204" pitchFamily="34" charset="0"/>
              </a:rPr>
              <a:t>Pengembangan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studi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mengenai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teori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diimplementasikan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selanjutnya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teori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kompilasi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terutama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kebutuhan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kompilasi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pemrograman</a:t>
            </a:r>
            <a:r>
              <a:rPr lang="en-ID" sz="2400" dirty="0">
                <a:solidFill>
                  <a:schemeClr val="tx1">
                    <a:lumMod val="75000"/>
                    <a:lumOff val="25000"/>
                  </a:schemeClr>
                </a:solidFill>
                <a:latin typeface="Arial" panose="020B0604020202020204" pitchFamily="34" charset="0"/>
                <a:cs typeface="Arial" panose="020B0604020202020204" pitchFamily="34" charset="0"/>
              </a:rPr>
              <a:t>. Nanti pada </a:t>
            </a:r>
            <a:r>
              <a:rPr lang="en-ID" sz="2400" dirty="0" err="1">
                <a:solidFill>
                  <a:schemeClr val="tx1">
                    <a:lumMod val="75000"/>
                    <a:lumOff val="25000"/>
                  </a:schemeClr>
                </a:solidFill>
                <a:latin typeface="Arial" panose="020B0604020202020204" pitchFamily="34" charset="0"/>
                <a:cs typeface="Arial" panose="020B0604020202020204" pitchFamily="34" charset="0"/>
              </a:rPr>
              <a:t>saat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bertemu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dengan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matakuliah</a:t>
            </a:r>
            <a:r>
              <a:rPr lang="en-ID" sz="2400" dirty="0">
                <a:solidFill>
                  <a:schemeClr val="tx1">
                    <a:lumMod val="75000"/>
                    <a:lumOff val="25000"/>
                  </a:schemeClr>
                </a:solidFill>
                <a:latin typeface="Arial" panose="020B0604020202020204" pitchFamily="34" charset="0"/>
                <a:cs typeface="Arial" panose="020B0604020202020204" pitchFamily="34" charset="0"/>
              </a:rPr>
              <a:t> Teknik </a:t>
            </a:r>
            <a:r>
              <a:rPr lang="en-ID" sz="2400" dirty="0" err="1">
                <a:solidFill>
                  <a:schemeClr val="tx1">
                    <a:lumMod val="75000"/>
                    <a:lumOff val="25000"/>
                  </a:schemeClr>
                </a:solidFill>
                <a:latin typeface="Arial" panose="020B0604020202020204" pitchFamily="34" charset="0"/>
                <a:cs typeface="Arial" panose="020B0604020202020204" pitchFamily="34" charset="0"/>
              </a:rPr>
              <a:t>Kompilasi</a:t>
            </a:r>
            <a:r>
              <a:rPr lang="en-ID" sz="2400" dirty="0">
                <a:solidFill>
                  <a:schemeClr val="tx1">
                    <a:lumMod val="75000"/>
                    <a:lumOff val="25000"/>
                  </a:schemeClr>
                </a:solidFill>
                <a:latin typeface="Arial" panose="020B0604020202020204" pitchFamily="34" charset="0"/>
                <a:cs typeface="Arial" panose="020B0604020202020204" pitchFamily="34" charset="0"/>
              </a:rPr>
              <a:t> di semester </a:t>
            </a:r>
            <a:r>
              <a:rPr lang="en-ID" sz="2400" dirty="0" err="1">
                <a:solidFill>
                  <a:schemeClr val="tx1">
                    <a:lumMod val="75000"/>
                    <a:lumOff val="25000"/>
                  </a:schemeClr>
                </a:solidFill>
                <a:latin typeface="Arial" panose="020B0604020202020204" pitchFamily="34" charset="0"/>
                <a:cs typeface="Arial" panose="020B0604020202020204" pitchFamily="34" charset="0"/>
              </a:rPr>
              <a:t>berikutnya</a:t>
            </a:r>
            <a:r>
              <a:rPr lang="en-ID" sz="2400" dirty="0">
                <a:solidFill>
                  <a:schemeClr val="tx1">
                    <a:lumMod val="75000"/>
                    <a:lumOff val="25000"/>
                  </a:schemeClr>
                </a:solidFill>
                <a:latin typeface="Arial" panose="020B0604020202020204" pitchFamily="34" charset="0"/>
                <a:cs typeface="Arial" panose="020B0604020202020204" pitchFamily="34" charset="0"/>
              </a:rPr>
              <a:t>.</a:t>
            </a:r>
            <a:endParaRPr lang="fi-FI"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274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7FF94-A83A-4BCC-BDD2-6161095A3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BA21715-6873-4B12-BE2A-23A81919DC95}"/>
              </a:ext>
            </a:extLst>
          </p:cNvPr>
          <p:cNvSpPr/>
          <p:nvPr/>
        </p:nvSpPr>
        <p:spPr>
          <a:xfrm rot="16200000">
            <a:off x="10348815" y="4687013"/>
            <a:ext cx="3028949" cy="246221"/>
          </a:xfrm>
          <a:prstGeom prst="rect">
            <a:avLst/>
          </a:prstGeom>
        </p:spPr>
        <p:txBody>
          <a:bodyPr wrap="square" anchor="ctr">
            <a:spAutoFit/>
          </a:bodyPr>
          <a:lstStyle/>
          <a:p>
            <a:pPr algn="ctr"/>
            <a:r>
              <a:rPr lang="en-US" sz="1000" dirty="0">
                <a:solidFill>
                  <a:schemeClr val="tx1">
                    <a:lumMod val="50000"/>
                    <a:lumOff val="50000"/>
                  </a:schemeClr>
                </a:solidFill>
              </a:rPr>
              <a:t>Lorem ipsum dolor sit </a:t>
            </a:r>
            <a:r>
              <a:rPr lang="en-US" sz="1000" dirty="0" err="1">
                <a:solidFill>
                  <a:schemeClr val="tx1">
                    <a:lumMod val="50000"/>
                    <a:lumOff val="50000"/>
                  </a:schemeClr>
                </a:solidFill>
              </a:rPr>
              <a:t>amet</a:t>
            </a:r>
            <a:r>
              <a:rPr lang="en-US" sz="1000" dirty="0">
                <a:solidFill>
                  <a:schemeClr val="tx1">
                    <a:lumMod val="50000"/>
                    <a:lumOff val="50000"/>
                  </a:schemeClr>
                </a:solidFill>
              </a:rPr>
              <a:t>, </a:t>
            </a:r>
            <a:r>
              <a:rPr lang="en-US" sz="1000" dirty="0" err="1">
                <a:solidFill>
                  <a:schemeClr val="tx1">
                    <a:lumMod val="50000"/>
                    <a:lumOff val="50000"/>
                  </a:schemeClr>
                </a:solidFill>
              </a:rPr>
              <a:t>consectetur</a:t>
            </a:r>
            <a:r>
              <a:rPr lang="en-US" sz="1000" dirty="0">
                <a:solidFill>
                  <a:schemeClr val="tx1">
                    <a:lumMod val="50000"/>
                    <a:lumOff val="50000"/>
                  </a:schemeClr>
                </a:solidFill>
              </a:rPr>
              <a:t> </a:t>
            </a:r>
            <a:r>
              <a:rPr lang="en-US" sz="1000" dirty="0" err="1">
                <a:solidFill>
                  <a:schemeClr val="tx1">
                    <a:lumMod val="50000"/>
                    <a:lumOff val="50000"/>
                  </a:schemeClr>
                </a:solidFill>
              </a:rPr>
              <a:t>adipiscing</a:t>
            </a:r>
            <a:r>
              <a:rPr lang="en-US" sz="1000" dirty="0">
                <a:solidFill>
                  <a:schemeClr val="tx1">
                    <a:lumMod val="50000"/>
                    <a:lumOff val="50000"/>
                  </a:schemeClr>
                </a:solidFill>
              </a:rPr>
              <a:t> </a:t>
            </a:r>
            <a:r>
              <a:rPr lang="en-US" sz="1000" dirty="0" err="1">
                <a:solidFill>
                  <a:schemeClr val="tx1">
                    <a:lumMod val="50000"/>
                    <a:lumOff val="50000"/>
                  </a:schemeClr>
                </a:solidFill>
              </a:rPr>
              <a:t>elit</a:t>
            </a:r>
            <a:r>
              <a:rPr lang="en-US" sz="1000" dirty="0">
                <a:solidFill>
                  <a:schemeClr val="tx1">
                    <a:lumMod val="50000"/>
                    <a:lumOff val="50000"/>
                  </a:schemeClr>
                </a:solidFill>
              </a:rPr>
              <a:t>. </a:t>
            </a:r>
          </a:p>
        </p:txBody>
      </p:sp>
      <p:sp>
        <p:nvSpPr>
          <p:cNvPr id="12" name="Rectangle 11">
            <a:extLst>
              <a:ext uri="{FF2B5EF4-FFF2-40B4-BE49-F238E27FC236}">
                <a16:creationId xmlns:a16="http://schemas.microsoft.com/office/drawing/2014/main" id="{B3677BB9-3756-4317-AE31-6DBB1AD099AE}"/>
              </a:ext>
            </a:extLst>
          </p:cNvPr>
          <p:cNvSpPr/>
          <p:nvPr/>
        </p:nvSpPr>
        <p:spPr>
          <a:xfrm>
            <a:off x="5048250" y="914400"/>
            <a:ext cx="7143750" cy="20764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B9E6556-8182-4DFC-A479-3796BEBA169E}"/>
              </a:ext>
            </a:extLst>
          </p:cNvPr>
          <p:cNvGrpSpPr/>
          <p:nvPr/>
        </p:nvGrpSpPr>
        <p:grpSpPr>
          <a:xfrm>
            <a:off x="0" y="1"/>
            <a:ext cx="123825" cy="6858000"/>
            <a:chOff x="12068175" y="1"/>
            <a:chExt cx="123825" cy="6858000"/>
          </a:xfrm>
        </p:grpSpPr>
        <p:sp>
          <p:nvSpPr>
            <p:cNvPr id="34" name="Rectangle 33">
              <a:extLst>
                <a:ext uri="{FF2B5EF4-FFF2-40B4-BE49-F238E27FC236}">
                  <a16:creationId xmlns:a16="http://schemas.microsoft.com/office/drawing/2014/main" id="{5A97BDCE-911E-4E63-93F1-3812477D7D5B}"/>
                </a:ext>
              </a:extLst>
            </p:cNvPr>
            <p:cNvSpPr/>
            <p:nvPr/>
          </p:nvSpPr>
          <p:spPr>
            <a:xfrm>
              <a:off x="12068175" y="1"/>
              <a:ext cx="123825" cy="2230916"/>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2A415C-1F8F-4E5E-BD79-9A00EE4C92A7}"/>
                </a:ext>
              </a:extLst>
            </p:cNvPr>
            <p:cNvSpPr/>
            <p:nvPr/>
          </p:nvSpPr>
          <p:spPr>
            <a:xfrm>
              <a:off x="12068175" y="2313543"/>
              <a:ext cx="123825" cy="2230916"/>
            </a:xfrm>
            <a:prstGeom prst="rect">
              <a:avLst/>
            </a:prstGeom>
            <a:solidFill>
              <a:srgbClr val="D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B6C0EF-6852-4EE3-A7C7-362E5A9A1415}"/>
                </a:ext>
              </a:extLst>
            </p:cNvPr>
            <p:cNvSpPr/>
            <p:nvPr/>
          </p:nvSpPr>
          <p:spPr>
            <a:xfrm>
              <a:off x="12068175" y="4627085"/>
              <a:ext cx="123825" cy="2230916"/>
            </a:xfrm>
            <a:prstGeom prst="rect">
              <a:avLst/>
            </a:prstGeom>
            <a:solidFill>
              <a:srgbClr val="DAB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660AF01-8E40-456A-AB13-B1DC89AD3351}"/>
              </a:ext>
            </a:extLst>
          </p:cNvPr>
          <p:cNvSpPr/>
          <p:nvPr/>
        </p:nvSpPr>
        <p:spPr>
          <a:xfrm>
            <a:off x="6760390" y="1104358"/>
            <a:ext cx="4814481" cy="1569660"/>
          </a:xfrm>
          <a:prstGeom prst="rect">
            <a:avLst/>
          </a:prstGeom>
        </p:spPr>
        <p:txBody>
          <a:bodyPr wrap="square" anchor="t">
            <a:spAutoFit/>
          </a:bodyPr>
          <a:lstStyle/>
          <a:p>
            <a:r>
              <a:rPr lang="en-US" sz="3200">
                <a:solidFill>
                  <a:schemeClr val="tx1">
                    <a:lumMod val="75000"/>
                    <a:lumOff val="25000"/>
                  </a:schemeClr>
                </a:solidFill>
                <a:latin typeface="Arial" panose="020B0604020202020204" pitchFamily="34" charset="0"/>
                <a:cs typeface="Arial" panose="020B0604020202020204" pitchFamily="34" charset="0"/>
              </a:rPr>
              <a:t>Terminal</a:t>
            </a:r>
          </a:p>
          <a:p>
            <a:r>
              <a:rPr lang="en-US" sz="3200">
                <a:solidFill>
                  <a:schemeClr val="tx1">
                    <a:lumMod val="75000"/>
                    <a:lumOff val="25000"/>
                  </a:schemeClr>
                </a:solidFill>
                <a:latin typeface="Arial" panose="020B0604020202020204" pitchFamily="34" charset="0"/>
                <a:cs typeface="Arial" panose="020B0604020202020204" pitchFamily="34" charset="0"/>
              </a:rPr>
              <a:t>&amp;</a:t>
            </a:r>
          </a:p>
          <a:p>
            <a:r>
              <a:rPr lang="en-US" sz="3200">
                <a:solidFill>
                  <a:schemeClr val="tx1">
                    <a:lumMod val="75000"/>
                    <a:lumOff val="25000"/>
                  </a:schemeClr>
                </a:solidFill>
                <a:latin typeface="Arial" panose="020B0604020202020204" pitchFamily="34" charset="0"/>
                <a:cs typeface="Arial" panose="020B0604020202020204" pitchFamily="34" charset="0"/>
              </a:rPr>
              <a:t>Non Terminal</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86682C-A7DF-441E-A6EF-BD6A99254168}"/>
              </a:ext>
            </a:extLst>
          </p:cNvPr>
          <p:cNvSpPr/>
          <p:nvPr/>
        </p:nvSpPr>
        <p:spPr>
          <a:xfrm>
            <a:off x="5048250" y="914400"/>
            <a:ext cx="1478371" cy="2076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2C261B-94B0-41AD-8070-E0881AF99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51" y="1582172"/>
            <a:ext cx="765169" cy="740907"/>
          </a:xfrm>
          <a:prstGeom prst="rect">
            <a:avLst/>
          </a:prstGeom>
        </p:spPr>
      </p:pic>
    </p:spTree>
    <p:extLst>
      <p:ext uri="{BB962C8B-B14F-4D97-AF65-F5344CB8AC3E}">
        <p14:creationId xmlns:p14="http://schemas.microsoft.com/office/powerpoint/2010/main" val="3093299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714BC-1D6D-47E8-BDBC-A4EE1D7C9B24}"/>
              </a:ext>
            </a:extLst>
          </p:cNvPr>
          <p:cNvSpPr/>
          <p:nvPr/>
        </p:nvSpPr>
        <p:spPr>
          <a:xfrm>
            <a:off x="235527" y="145402"/>
            <a:ext cx="11769437"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rPr>
              <a:t>Terminal &amp; Non Terminal</a:t>
            </a:r>
            <a:endParaRPr kumimoji="0" lang="en-US" sz="3200" b="1" i="0" u="none" strike="noStrike" kern="1200" cap="none" spc="0" normalizeH="0" baseline="0" noProof="0" dirty="0">
              <a:ln>
                <a:noFill/>
              </a:ln>
              <a:solidFill>
                <a:srgbClr val="083D6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20FBDF9D-1AEF-4688-B275-C89D588F15FD}"/>
              </a:ext>
            </a:extLst>
          </p:cNvPr>
          <p:cNvSpPr/>
          <p:nvPr/>
        </p:nvSpPr>
        <p:spPr>
          <a:xfrm>
            <a:off x="235527" y="720971"/>
            <a:ext cx="11623964" cy="4524315"/>
          </a:xfrm>
          <a:prstGeom prst="rect">
            <a:avLst/>
          </a:prstGeom>
        </p:spPr>
        <p:txBody>
          <a:bodyPr wrap="square" anchor="t">
            <a:spAutoFit/>
          </a:bodyPr>
          <a:lstStyle/>
          <a:p>
            <a:pPr algn="just"/>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konteks</a:t>
            </a:r>
            <a:r>
              <a:rPr lang="en-ID" sz="2400" dirty="0">
                <a:solidFill>
                  <a:schemeClr val="tx1">
                    <a:lumMod val="75000"/>
                    <a:lumOff val="25000"/>
                  </a:schemeClr>
                </a:solidFill>
                <a:latin typeface="Arial" panose="020B0604020202020204" pitchFamily="34" charset="0"/>
                <a:cs typeface="Arial" panose="020B0604020202020204" pitchFamily="34" charset="0"/>
              </a:rPr>
              <a:t> tata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dan </a:t>
            </a:r>
            <a:r>
              <a:rPr lang="en-ID" sz="2400" dirty="0" err="1">
                <a:solidFill>
                  <a:schemeClr val="tx1">
                    <a:lumMod val="75000"/>
                    <a:lumOff val="25000"/>
                  </a:schemeClr>
                </a:solidFill>
                <a:latin typeface="Arial" panose="020B0604020202020204" pitchFamily="34" charset="0"/>
                <a:cs typeface="Arial" panose="020B0604020202020204" pitchFamily="34" charset="0"/>
              </a:rPr>
              <a:t>gramatika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ada</a:t>
            </a:r>
            <a:r>
              <a:rPr lang="en-ID" sz="2400" dirty="0">
                <a:solidFill>
                  <a:schemeClr val="tx1">
                    <a:lumMod val="75000"/>
                    <a:lumOff val="25000"/>
                  </a:schemeClr>
                </a:solidFill>
                <a:latin typeface="Arial" panose="020B0604020202020204" pitchFamily="34" charset="0"/>
                <a:cs typeface="Arial" panose="020B0604020202020204" pitchFamily="34" charset="0"/>
              </a:rPr>
              <a:t> dua </a:t>
            </a:r>
            <a:r>
              <a:rPr lang="en-ID" sz="2400" dirty="0" err="1">
                <a:solidFill>
                  <a:schemeClr val="tx1">
                    <a:lumMod val="75000"/>
                    <a:lumOff val="25000"/>
                  </a:schemeClr>
                </a:solidFill>
                <a:latin typeface="Arial" panose="020B0604020202020204" pitchFamily="34" charset="0"/>
                <a:cs typeface="Arial" panose="020B0604020202020204" pitchFamily="34" charset="0"/>
              </a:rPr>
              <a:t>jenis</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digunakan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aturan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untuk</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membentuk</a:t>
            </a:r>
            <a:r>
              <a:rPr lang="en-ID" sz="2400" dirty="0">
                <a:solidFill>
                  <a:schemeClr val="tx1">
                    <a:lumMod val="75000"/>
                    <a:lumOff val="25000"/>
                  </a:schemeClr>
                </a:solidFill>
                <a:latin typeface="Arial" panose="020B0604020202020204" pitchFamily="34" charset="0"/>
                <a:cs typeface="Arial" panose="020B0604020202020204" pitchFamily="34" charset="0"/>
              </a:rPr>
              <a:t> string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yaitu</a:t>
            </a:r>
            <a:r>
              <a:rPr lang="en-ID" sz="2400" dirty="0">
                <a:solidFill>
                  <a:schemeClr val="tx1">
                    <a:lumMod val="75000"/>
                    <a:lumOff val="25000"/>
                  </a:schemeClr>
                </a:solidFill>
                <a:latin typeface="Arial" panose="020B0604020202020204" pitchFamily="34" charset="0"/>
                <a:cs typeface="Arial" panose="020B0604020202020204" pitchFamily="34" charset="0"/>
              </a:rPr>
              <a:t> :</a:t>
            </a:r>
          </a:p>
          <a:p>
            <a:pPr marL="457200" indent="-457200" algn="just">
              <a:buAutoNum type="arabicPeriod"/>
            </a:pPr>
            <a:r>
              <a:rPr lang="en-ID" sz="2400" b="1" dirty="0">
                <a:solidFill>
                  <a:schemeClr val="tx1">
                    <a:lumMod val="75000"/>
                    <a:lumOff val="25000"/>
                  </a:schemeClr>
                </a:solidFill>
                <a:latin typeface="Arial" panose="020B0604020202020204" pitchFamily="34" charset="0"/>
                <a:cs typeface="Arial" panose="020B0604020202020204" pitchFamily="34" charset="0"/>
              </a:rPr>
              <a:t>Terminal</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adalah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merupakan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elemen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dasar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alfabet</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digunakan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suatu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adalah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rgbClr val="FF0000"/>
                </a:solidFill>
                <a:latin typeface="Arial" panose="020B0604020202020204" pitchFamily="34" charset="0"/>
                <a:cs typeface="Arial" panose="020B0604020202020204" pitchFamily="34" charset="0"/>
              </a:rPr>
              <a:t>tidak</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bisa</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diuraikan</a:t>
            </a:r>
            <a:r>
              <a:rPr lang="en-ID" sz="2400" dirty="0">
                <a:solidFill>
                  <a:srgbClr val="FF0000"/>
                </a:solidFill>
                <a:latin typeface="Arial" panose="020B0604020202020204" pitchFamily="34" charset="0"/>
                <a:cs typeface="Arial" panose="020B0604020202020204" pitchFamily="34" charset="0"/>
              </a:rPr>
              <a:t> </a:t>
            </a:r>
            <a:r>
              <a:rPr lang="en-ID" sz="2400" dirty="0" err="1">
                <a:solidFill>
                  <a:srgbClr val="FF0000"/>
                </a:solidFill>
                <a:latin typeface="Arial" panose="020B0604020202020204" pitchFamily="34" charset="0"/>
                <a:cs typeface="Arial" panose="020B0604020202020204" pitchFamily="34" charset="0"/>
              </a:rPr>
              <a:t>lagi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menjadi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lain </a:t>
            </a:r>
            <a:r>
              <a:rPr lang="en-ID" sz="2400" dirty="0" err="1">
                <a:solidFill>
                  <a:schemeClr val="tx1">
                    <a:lumMod val="75000"/>
                    <a:lumOff val="25000"/>
                  </a:schemeClr>
                </a:solidFill>
                <a:latin typeface="Arial" panose="020B0604020202020204" pitchFamily="34" charset="0"/>
                <a:cs typeface="Arial" panose="020B0604020202020204" pitchFamily="34" charset="0"/>
              </a:rPr>
              <a:t>melalui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aturan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gramatika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hal</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ini</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mewakili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elemen-elemen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konkrit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seperti</a:t>
            </a:r>
            <a:r>
              <a:rPr lang="en-ID" sz="2400" dirty="0">
                <a:solidFill>
                  <a:schemeClr val="tx1">
                    <a:lumMod val="75000"/>
                    <a:lumOff val="25000"/>
                  </a:schemeClr>
                </a:solidFill>
                <a:latin typeface="Arial" panose="020B0604020202020204" pitchFamily="34" charset="0"/>
                <a:cs typeface="Arial" panose="020B0604020202020204" pitchFamily="34" charset="0"/>
              </a:rPr>
              <a:t> kata-kata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lain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bahasa</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dihasilkan</a:t>
            </a:r>
            <a:r>
              <a:rPr lang="en-ID" sz="2400" dirty="0">
                <a:solidFill>
                  <a:schemeClr val="tx1">
                    <a:lumMod val="75000"/>
                    <a:lumOff val="25000"/>
                  </a:schemeClr>
                </a:solidFill>
                <a:latin typeface="Arial" panose="020B0604020202020204" pitchFamily="34" charset="0"/>
                <a:cs typeface="Arial" panose="020B0604020202020204" pitchFamily="34" charset="0"/>
              </a:rPr>
              <a:t>.</a:t>
            </a:r>
          </a:p>
          <a:p>
            <a:pPr marL="457200" indent="-457200" algn="just">
              <a:buAutoNum type="arabicPeriod"/>
            </a:pPr>
            <a:r>
              <a:rPr lang="en-ID" sz="2400" b="1" dirty="0">
                <a:solidFill>
                  <a:schemeClr val="tx1">
                    <a:lumMod val="75000"/>
                    <a:lumOff val="25000"/>
                  </a:schemeClr>
                </a:solidFill>
                <a:latin typeface="Arial" panose="020B0604020202020204" pitchFamily="34" charset="0"/>
                <a:cs typeface="Arial" panose="020B0604020202020204" pitchFamily="34" charset="0"/>
              </a:rPr>
              <a:t>Non-Terminal</a:t>
            </a:r>
            <a:r>
              <a:rPr lang="en-ID" sz="2400" dirty="0">
                <a:solidFill>
                  <a:schemeClr val="tx1">
                    <a:lumMod val="75000"/>
                    <a:lumOff val="25000"/>
                  </a:schemeClr>
                </a:solidFill>
                <a:latin typeface="Arial" panose="020B0604020202020204" pitchFamily="34" charset="0"/>
                <a:cs typeface="Arial" panose="020B0604020202020204" pitchFamily="34" charset="0"/>
              </a:rPr>
              <a:t>: Non-terminal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adalah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diuraikan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digantikan</a:t>
            </a:r>
            <a:r>
              <a:rPr lang="en-ID" sz="2400" dirty="0">
                <a:solidFill>
                  <a:schemeClr val="tx1">
                    <a:lumMod val="75000"/>
                    <a:lumOff val="25000"/>
                  </a:schemeClr>
                </a:solidFill>
                <a:latin typeface="Arial" panose="020B0604020202020204" pitchFamily="34" charset="0"/>
                <a:cs typeface="Arial" panose="020B0604020202020204" pitchFamily="34" charset="0"/>
              </a:rPr>
              <a:t> oleh </a:t>
            </a:r>
            <a:r>
              <a:rPr lang="en-ID" sz="2400" dirty="0" err="1">
                <a:solidFill>
                  <a:schemeClr val="tx1">
                    <a:lumMod val="75000"/>
                    <a:lumOff val="25000"/>
                  </a:schemeClr>
                </a:solidFill>
                <a:latin typeface="Arial" panose="020B0604020202020204" pitchFamily="34" charset="0"/>
                <a:cs typeface="Arial" panose="020B0604020202020204" pitchFamily="34" charset="0"/>
              </a:rPr>
              <a:t>serangkaian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simbol-simbol</a:t>
            </a:r>
            <a:r>
              <a:rPr lang="en-ID" sz="2400" dirty="0">
                <a:solidFill>
                  <a:schemeClr val="tx1">
                    <a:lumMod val="75000"/>
                    <a:lumOff val="25000"/>
                  </a:schemeClr>
                </a:solidFill>
                <a:latin typeface="Arial" panose="020B0604020202020204" pitchFamily="34" charset="0"/>
                <a:cs typeface="Arial" panose="020B0604020202020204" pitchFamily="34" charset="0"/>
              </a:rPr>
              <a:t> lain </a:t>
            </a:r>
            <a:r>
              <a:rPr lang="en-ID" sz="2400" dirty="0" err="1">
                <a:solidFill>
                  <a:schemeClr val="tx1">
                    <a:lumMod val="75000"/>
                    <a:lumOff val="25000"/>
                  </a:schemeClr>
                </a:solidFill>
                <a:latin typeface="Arial" panose="020B0604020202020204" pitchFamily="34" charset="0"/>
                <a:cs typeface="Arial" panose="020B0604020202020204" pitchFamily="34" charset="0"/>
              </a:rPr>
              <a:t>melalui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aturan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produksi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dalam</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gramatika</a:t>
            </a:r>
            <a:r>
              <a:rPr lang="en-ID" sz="2400" dirty="0">
                <a:solidFill>
                  <a:schemeClr val="tx1">
                    <a:lumMod val="75000"/>
                    <a:lumOff val="25000"/>
                  </a:schemeClr>
                </a:solidFill>
                <a:latin typeface="Arial" panose="020B0604020202020204" pitchFamily="34" charset="0"/>
                <a:cs typeface="Arial" panose="020B0604020202020204" pitchFamily="34" charset="0"/>
              </a:rPr>
              <a:t>. Non-terminal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biasanya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mewakili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struktur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abstrak</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dapat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memuat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satu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lebih</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simbol</a:t>
            </a:r>
            <a:r>
              <a:rPr lang="en-ID" sz="2400" dirty="0">
                <a:solidFill>
                  <a:schemeClr val="tx1">
                    <a:lumMod val="75000"/>
                    <a:lumOff val="25000"/>
                  </a:schemeClr>
                </a:solidFill>
                <a:latin typeface="Arial" panose="020B0604020202020204" pitchFamily="34" charset="0"/>
                <a:cs typeface="Arial" panose="020B0604020202020204" pitchFamily="34" charset="0"/>
              </a:rPr>
              <a:t> 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non-terminal. Non-terminal </a:t>
            </a:r>
            <a:r>
              <a:rPr lang="en-ID" sz="2400" dirty="0" err="1">
                <a:solidFill>
                  <a:schemeClr val="tx1">
                    <a:lumMod val="75000"/>
                    <a:lumOff val="25000"/>
                  </a:schemeClr>
                </a:solidFill>
                <a:latin typeface="Arial" panose="020B0604020202020204" pitchFamily="34" charset="0"/>
                <a:cs typeface="Arial" panose="020B0604020202020204" pitchFamily="34" charset="0"/>
              </a:rPr>
              <a:t>merupakan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bagian</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dari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gramatika</a:t>
            </a:r>
            <a:r>
              <a:rPr lang="en-ID" sz="2400" dirty="0">
                <a:solidFill>
                  <a:schemeClr val="tx1">
                    <a:lumMod val="75000"/>
                    <a:lumOff val="25000"/>
                  </a:schemeClr>
                </a:solidFill>
                <a:latin typeface="Arial" panose="020B0604020202020204" pitchFamily="34" charset="0"/>
                <a:cs typeface="Arial" panose="020B0604020202020204" pitchFamily="34" charset="0"/>
              </a:rPr>
              <a:t> yang </a:t>
            </a:r>
            <a:r>
              <a:rPr lang="en-ID" sz="2400" dirty="0" err="1">
                <a:solidFill>
                  <a:schemeClr val="tx1">
                    <a:lumMod val="75000"/>
                    <a:lumOff val="25000"/>
                  </a:schemeClr>
                </a:solidFill>
                <a:latin typeface="Arial" panose="020B0604020202020204" pitchFamily="34" charset="0"/>
                <a:cs typeface="Arial" panose="020B0604020202020204" pitchFamily="34" charset="0"/>
              </a:rPr>
              <a:t>membantu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mengatur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cara</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struktur</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kalimat</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atau</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untai</a:t>
            </a:r>
            <a:r>
              <a:rPr lang="en-ID" sz="2400" dirty="0">
                <a:solidFill>
                  <a:schemeClr val="tx1">
                    <a:lumMod val="75000"/>
                    <a:lumOff val="25000"/>
                  </a:schemeClr>
                </a:solidFill>
                <a:latin typeface="Arial" panose="020B0604020202020204" pitchFamily="34" charset="0"/>
                <a:cs typeface="Arial" panose="020B0604020202020204" pitchFamily="34" charset="0"/>
              </a:rPr>
              <a:t> </a:t>
            </a:r>
            <a:r>
              <a:rPr lang="en-ID" sz="2400" dirty="0" err="1">
                <a:solidFill>
                  <a:schemeClr val="tx1">
                    <a:lumMod val="75000"/>
                    <a:lumOff val="25000"/>
                  </a:schemeClr>
                </a:solidFill>
                <a:latin typeface="Arial" panose="020B0604020202020204" pitchFamily="34" charset="0"/>
                <a:cs typeface="Arial" panose="020B0604020202020204" pitchFamily="34" charset="0"/>
              </a:rPr>
              <a:t>dibentuk</a:t>
            </a:r>
            <a:r>
              <a:rPr lang="en-ID" sz="2400" dirty="0">
                <a:solidFill>
                  <a:schemeClr val="tx1">
                    <a:lumMod val="75000"/>
                    <a:lumOff val="25000"/>
                  </a:schemeClr>
                </a:solidFill>
                <a:latin typeface="Arial" panose="020B0604020202020204" pitchFamily="34" charset="0"/>
                <a:cs typeface="Arial" panose="020B0604020202020204" pitchFamily="34" charset="0"/>
              </a:rPr>
              <a:t>.</a:t>
            </a:r>
            <a:endParaRPr lang="fi-FI"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197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FF6B6B"/>
      </a:accent1>
      <a:accent2>
        <a:srgbClr val="556270"/>
      </a:accent2>
      <a:accent3>
        <a:srgbClr val="280E32"/>
      </a:accent3>
      <a:accent4>
        <a:srgbClr val="FF6B6B"/>
      </a:accent4>
      <a:accent5>
        <a:srgbClr val="556270"/>
      </a:accent5>
      <a:accent6>
        <a:srgbClr val="280E32"/>
      </a:accent6>
      <a:hlink>
        <a:srgbClr val="0563C1"/>
      </a:hlink>
      <a:folHlink>
        <a:srgbClr val="954F72"/>
      </a:folHlink>
    </a:clrScheme>
    <a:fontScheme name="Custom 3">
      <a:majorFont>
        <a:latin typeface="Bahnschrif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1862</TotalTime>
  <Words>4633</Words>
  <Application>Microsoft Office PowerPoint</Application>
  <PresentationFormat>Widescreen</PresentationFormat>
  <Paragraphs>589</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Bahnschrift</vt:lpstr>
      <vt:lpstr>Calibri</vt:lpstr>
      <vt:lpstr>Calibri Light</vt:lpstr>
      <vt:lpstr>Constantia</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Santi Rahayu</cp:lastModifiedBy>
  <cp:revision>285</cp:revision>
  <dcterms:created xsi:type="dcterms:W3CDTF">2019-08-15T06:08:14Z</dcterms:created>
  <dcterms:modified xsi:type="dcterms:W3CDTF">2024-02-29T06:14:19Z</dcterms:modified>
</cp:coreProperties>
</file>